
<file path=[Content_Types].xml><?xml version="1.0" encoding="utf-8"?>
<Types xmlns="http://schemas.openxmlformats.org/package/2006/content-types">
  <Default Extension="mp3" ContentType="audio/mpeg"/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6" r:id="rId2"/>
    <p:sldId id="328" r:id="rId3"/>
    <p:sldId id="273" r:id="rId4"/>
    <p:sldId id="275" r:id="rId5"/>
    <p:sldId id="277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36" r:id="rId18"/>
    <p:sldId id="324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323" r:id="rId37"/>
    <p:sldId id="282" r:id="rId38"/>
    <p:sldId id="285" r:id="rId39"/>
    <p:sldId id="288" r:id="rId40"/>
    <p:sldId id="289" r:id="rId41"/>
    <p:sldId id="292" r:id="rId42"/>
  </p:sldIdLst>
  <p:sldSz cx="11887200" cy="7315200"/>
  <p:notesSz cx="6858000" cy="9144000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6600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75" autoAdjust="0"/>
    <p:restoredTop sz="94660"/>
  </p:normalViewPr>
  <p:slideViewPr>
    <p:cSldViewPr snapToGrid="0">
      <p:cViewPr varScale="1">
        <p:scale>
          <a:sx n="66" d="100"/>
          <a:sy n="66" d="100"/>
        </p:scale>
        <p:origin x="762" y="72"/>
      </p:cViewPr>
      <p:guideLst>
        <p:guide orient="horz" pos="2304"/>
        <p:guide pos="3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197189"/>
            <a:ext cx="8915400" cy="254677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42174"/>
            <a:ext cx="8915400" cy="176614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88B9-C7C1-410B-8F28-8E78411F0B55}" type="datetimeFigureOut">
              <a:rPr lang="en-US" smtClean="0"/>
              <a:t>04/26/2022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3C63-A1CA-4335-8ACB-AD2436412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88B9-C7C1-410B-8F28-8E78411F0B55}" type="datetimeFigureOut">
              <a:rPr lang="en-US" smtClean="0"/>
              <a:t>04/26/2022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3C63-A1CA-4335-8ACB-AD2436412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78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80" y="389467"/>
            <a:ext cx="2563178" cy="61992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9" y="389467"/>
            <a:ext cx="7540942" cy="61992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88B9-C7C1-410B-8F28-8E78411F0B55}" type="datetimeFigureOut">
              <a:rPr lang="en-US" smtClean="0"/>
              <a:t>04/26/2022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3C63-A1CA-4335-8ACB-AD2436412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3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88B9-C7C1-410B-8F28-8E78411F0B55}" type="datetimeFigureOut">
              <a:rPr lang="en-US" smtClean="0"/>
              <a:t>04/26/2022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3C63-A1CA-4335-8ACB-AD2436412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45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5" y="1823728"/>
            <a:ext cx="10252710" cy="304291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5" y="4895434"/>
            <a:ext cx="10252710" cy="16001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88B9-C7C1-410B-8F28-8E78411F0B55}" type="datetimeFigureOut">
              <a:rPr lang="en-US" smtClean="0"/>
              <a:t>04/26/2022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3C63-A1CA-4335-8ACB-AD2436412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20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6" y="1947335"/>
            <a:ext cx="5052060" cy="46414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6" y="1947335"/>
            <a:ext cx="5052060" cy="46414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88B9-C7C1-410B-8F28-8E78411F0B55}" type="datetimeFigureOut">
              <a:rPr lang="en-US" smtClean="0"/>
              <a:t>04/26/2022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3C63-A1CA-4335-8ACB-AD2436412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51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389471"/>
            <a:ext cx="10252710" cy="141393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6" y="1793243"/>
            <a:ext cx="5028842" cy="8788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6" y="2672082"/>
            <a:ext cx="5028842" cy="39302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793243"/>
            <a:ext cx="5053609" cy="8788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672082"/>
            <a:ext cx="5053609" cy="39302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88B9-C7C1-410B-8F28-8E78411F0B55}" type="datetimeFigureOut">
              <a:rPr lang="en-US" smtClean="0"/>
              <a:t>04/26/2022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3C63-A1CA-4335-8ACB-AD2436412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48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88B9-C7C1-410B-8F28-8E78411F0B55}" type="datetimeFigureOut">
              <a:rPr lang="en-US" smtClean="0"/>
              <a:t>04/26/2022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3C63-A1CA-4335-8ACB-AD2436412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15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88B9-C7C1-410B-8F28-8E78411F0B55}" type="datetimeFigureOut">
              <a:rPr lang="en-US" smtClean="0"/>
              <a:t>04/26/2022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3C63-A1CA-4335-8ACB-AD2436412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24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5" y="487680"/>
            <a:ext cx="3833932" cy="17068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9" y="1053260"/>
            <a:ext cx="6017896" cy="51985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5" y="2194560"/>
            <a:ext cx="3833932" cy="4065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88B9-C7C1-410B-8F28-8E78411F0B55}" type="datetimeFigureOut">
              <a:rPr lang="en-US" smtClean="0"/>
              <a:t>04/26/2022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3C63-A1CA-4335-8ACB-AD2436412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39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5" y="487680"/>
            <a:ext cx="3833932" cy="17068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3609" y="1053260"/>
            <a:ext cx="6017896" cy="51985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5" y="2194560"/>
            <a:ext cx="3833932" cy="4065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88B9-C7C1-410B-8F28-8E78411F0B55}" type="datetimeFigureOut">
              <a:rPr lang="en-US" smtClean="0"/>
              <a:t>04/26/2022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3C63-A1CA-4335-8ACB-AD2436412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59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6" y="389471"/>
            <a:ext cx="1025271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6" y="1947335"/>
            <a:ext cx="1025271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6" y="6780113"/>
            <a:ext cx="267462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C88B9-C7C1-410B-8F28-8E78411F0B55}" type="datetimeFigureOut">
              <a:rPr lang="en-US" smtClean="0"/>
              <a:t>04/26/2022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6" y="6780113"/>
            <a:ext cx="401193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6" y="6780113"/>
            <a:ext cx="267462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C3C63-A1CA-4335-8ACB-AD2436412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9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audio" Target="file:///C:\du%20lieu\THOAN\bai%20giang%20dien%20tu\01%20Track%201.wma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20.xml"/><Relationship Id="rId7" Type="http://schemas.openxmlformats.org/officeDocument/2006/relationships/slide" Target="slide23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4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4.bin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AutoShape 2"/>
          <p:cNvSpPr>
            <a:spLocks noChangeArrowheads="1"/>
          </p:cNvSpPr>
          <p:nvPr/>
        </p:nvSpPr>
        <p:spPr bwMode="auto">
          <a:xfrm>
            <a:off x="10056331" y="4414522"/>
            <a:ext cx="311855" cy="115147"/>
          </a:xfrm>
          <a:prstGeom prst="irregularSeal1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19" name="AutoShape 3"/>
          <p:cNvSpPr>
            <a:spLocks noChangeArrowheads="1"/>
          </p:cNvSpPr>
          <p:nvPr/>
        </p:nvSpPr>
        <p:spPr bwMode="auto">
          <a:xfrm>
            <a:off x="10315445" y="6180669"/>
            <a:ext cx="311855" cy="115147"/>
          </a:xfrm>
          <a:prstGeom prst="irregularSeal1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20" name="AutoShape 4"/>
          <p:cNvSpPr>
            <a:spLocks noChangeArrowheads="1"/>
          </p:cNvSpPr>
          <p:nvPr/>
        </p:nvSpPr>
        <p:spPr bwMode="auto">
          <a:xfrm>
            <a:off x="10574561" y="6372016"/>
            <a:ext cx="311855" cy="115147"/>
          </a:xfrm>
          <a:prstGeom prst="irregularSeal1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21" name="AutoShape 5"/>
          <p:cNvSpPr>
            <a:spLocks noChangeArrowheads="1"/>
          </p:cNvSpPr>
          <p:nvPr/>
        </p:nvSpPr>
        <p:spPr bwMode="auto">
          <a:xfrm>
            <a:off x="9898109" y="6688669"/>
            <a:ext cx="311855" cy="115147"/>
          </a:xfrm>
          <a:prstGeom prst="irregularSeal1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22" name="AutoShape 6"/>
          <p:cNvSpPr>
            <a:spLocks noChangeArrowheads="1"/>
          </p:cNvSpPr>
          <p:nvPr/>
        </p:nvSpPr>
        <p:spPr bwMode="auto">
          <a:xfrm>
            <a:off x="11150118" y="4387429"/>
            <a:ext cx="311855" cy="115147"/>
          </a:xfrm>
          <a:prstGeom prst="irregularSeal1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23" name="AutoShape 7"/>
          <p:cNvSpPr>
            <a:spLocks noChangeArrowheads="1"/>
          </p:cNvSpPr>
          <p:nvPr/>
        </p:nvSpPr>
        <p:spPr bwMode="auto">
          <a:xfrm>
            <a:off x="11409234" y="6153575"/>
            <a:ext cx="311855" cy="115147"/>
          </a:xfrm>
          <a:prstGeom prst="irregularSeal1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24" name="AutoShape 8"/>
          <p:cNvSpPr>
            <a:spLocks noChangeArrowheads="1"/>
          </p:cNvSpPr>
          <p:nvPr/>
        </p:nvSpPr>
        <p:spPr bwMode="auto">
          <a:xfrm>
            <a:off x="11668348" y="6344922"/>
            <a:ext cx="311855" cy="115147"/>
          </a:xfrm>
          <a:prstGeom prst="irregularSeal1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25" name="AutoShape 9"/>
          <p:cNvSpPr>
            <a:spLocks noChangeArrowheads="1"/>
          </p:cNvSpPr>
          <p:nvPr/>
        </p:nvSpPr>
        <p:spPr bwMode="auto">
          <a:xfrm>
            <a:off x="1578905" y="3235962"/>
            <a:ext cx="311855" cy="115147"/>
          </a:xfrm>
          <a:prstGeom prst="irregularSeal1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26" name="Text Box 10"/>
          <p:cNvSpPr txBox="1">
            <a:spLocks noChangeArrowheads="1"/>
          </p:cNvSpPr>
          <p:nvPr/>
        </p:nvSpPr>
        <p:spPr bwMode="auto">
          <a:xfrm>
            <a:off x="2762121" y="263653"/>
            <a:ext cx="696171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60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ENGLISH CLUB</a:t>
            </a:r>
          </a:p>
        </p:txBody>
      </p:sp>
      <p:sp>
        <p:nvSpPr>
          <p:cNvPr id="127" name="Tree"/>
          <p:cNvSpPr>
            <a:spLocks noEditPoints="1" noChangeArrowheads="1"/>
          </p:cNvSpPr>
          <p:nvPr/>
        </p:nvSpPr>
        <p:spPr bwMode="auto">
          <a:xfrm>
            <a:off x="10003589" y="777243"/>
            <a:ext cx="1307042" cy="1004146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lnTo>
                  <a:pt x="0" y="1890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" name="Tree"/>
          <p:cNvSpPr>
            <a:spLocks noEditPoints="1" noChangeArrowheads="1"/>
          </p:cNvSpPr>
          <p:nvPr/>
        </p:nvSpPr>
        <p:spPr bwMode="auto">
          <a:xfrm>
            <a:off x="-200508" y="1457961"/>
            <a:ext cx="2614083" cy="1930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lnTo>
                  <a:pt x="0" y="1890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" name="Tree"/>
          <p:cNvSpPr>
            <a:spLocks noEditPoints="1" noChangeArrowheads="1"/>
          </p:cNvSpPr>
          <p:nvPr/>
        </p:nvSpPr>
        <p:spPr bwMode="auto">
          <a:xfrm>
            <a:off x="5173711" y="1707362"/>
            <a:ext cx="1625776" cy="107526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lnTo>
                  <a:pt x="0" y="1890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" name="Tree"/>
          <p:cNvSpPr>
            <a:spLocks noEditPoints="1" noChangeArrowheads="1"/>
          </p:cNvSpPr>
          <p:nvPr/>
        </p:nvSpPr>
        <p:spPr bwMode="auto">
          <a:xfrm>
            <a:off x="9226300" y="5068147"/>
            <a:ext cx="2614083" cy="1930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lnTo>
                  <a:pt x="0" y="1890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" name="AutoShape 15"/>
          <p:cNvSpPr>
            <a:spLocks noChangeArrowheads="1"/>
          </p:cNvSpPr>
          <p:nvPr/>
        </p:nvSpPr>
        <p:spPr bwMode="auto">
          <a:xfrm>
            <a:off x="4284709" y="4924215"/>
            <a:ext cx="311855" cy="115147"/>
          </a:xfrm>
          <a:prstGeom prst="irregularSeal1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32" name="AutoShape 16"/>
          <p:cNvSpPr>
            <a:spLocks noChangeArrowheads="1"/>
          </p:cNvSpPr>
          <p:nvPr/>
        </p:nvSpPr>
        <p:spPr bwMode="auto">
          <a:xfrm>
            <a:off x="2723139" y="6383869"/>
            <a:ext cx="311855" cy="115147"/>
          </a:xfrm>
          <a:prstGeom prst="irregularSeal1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33" name="AutoShape 17"/>
          <p:cNvSpPr>
            <a:spLocks noChangeArrowheads="1"/>
          </p:cNvSpPr>
          <p:nvPr/>
        </p:nvSpPr>
        <p:spPr bwMode="auto">
          <a:xfrm>
            <a:off x="7040963" y="5193456"/>
            <a:ext cx="311855" cy="115147"/>
          </a:xfrm>
          <a:prstGeom prst="irregularSeal1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34" name="AutoShape 18"/>
          <p:cNvSpPr>
            <a:spLocks noChangeArrowheads="1"/>
          </p:cNvSpPr>
          <p:nvPr/>
        </p:nvSpPr>
        <p:spPr bwMode="auto">
          <a:xfrm>
            <a:off x="1319789" y="4656669"/>
            <a:ext cx="311855" cy="115147"/>
          </a:xfrm>
          <a:prstGeom prst="irregularSeal1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35" name="AutoShape 19"/>
          <p:cNvSpPr>
            <a:spLocks noChangeArrowheads="1"/>
          </p:cNvSpPr>
          <p:nvPr/>
        </p:nvSpPr>
        <p:spPr bwMode="auto">
          <a:xfrm>
            <a:off x="4802940" y="5884336"/>
            <a:ext cx="311855" cy="115147"/>
          </a:xfrm>
          <a:prstGeom prst="irregularSeal1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36" name="AutoShape 20"/>
          <p:cNvSpPr>
            <a:spLocks noChangeArrowheads="1"/>
          </p:cNvSpPr>
          <p:nvPr/>
        </p:nvSpPr>
        <p:spPr bwMode="auto">
          <a:xfrm>
            <a:off x="8026977" y="3581402"/>
            <a:ext cx="311855" cy="115147"/>
          </a:xfrm>
          <a:prstGeom prst="irregularSeal1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37" name="AutoShape 21"/>
          <p:cNvSpPr>
            <a:spLocks noChangeArrowheads="1"/>
          </p:cNvSpPr>
          <p:nvPr/>
        </p:nvSpPr>
        <p:spPr bwMode="auto">
          <a:xfrm>
            <a:off x="4596565" y="8227908"/>
            <a:ext cx="311855" cy="115147"/>
          </a:xfrm>
          <a:prstGeom prst="irregularSeal1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38" name="AutoShape 22"/>
          <p:cNvSpPr>
            <a:spLocks noChangeArrowheads="1"/>
          </p:cNvSpPr>
          <p:nvPr/>
        </p:nvSpPr>
        <p:spPr bwMode="auto">
          <a:xfrm>
            <a:off x="8286093" y="6219616"/>
            <a:ext cx="311855" cy="115147"/>
          </a:xfrm>
          <a:prstGeom prst="irregularSeal1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39" name="AutoShape 23"/>
          <p:cNvSpPr>
            <a:spLocks noChangeArrowheads="1"/>
          </p:cNvSpPr>
          <p:nvPr/>
        </p:nvSpPr>
        <p:spPr bwMode="auto">
          <a:xfrm>
            <a:off x="-1486912" y="10532535"/>
            <a:ext cx="311858" cy="115147"/>
          </a:xfrm>
          <a:prstGeom prst="irregularSeal1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40" name="AutoShape 24"/>
          <p:cNvSpPr>
            <a:spLocks noChangeArrowheads="1"/>
          </p:cNvSpPr>
          <p:nvPr/>
        </p:nvSpPr>
        <p:spPr bwMode="auto">
          <a:xfrm>
            <a:off x="-1227795" y="10723882"/>
            <a:ext cx="311855" cy="115147"/>
          </a:xfrm>
          <a:prstGeom prst="irregularSeal1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41" name="AutoShape 25"/>
          <p:cNvSpPr>
            <a:spLocks noChangeArrowheads="1"/>
          </p:cNvSpPr>
          <p:nvPr/>
        </p:nvSpPr>
        <p:spPr bwMode="auto">
          <a:xfrm>
            <a:off x="384225" y="8348135"/>
            <a:ext cx="311855" cy="115147"/>
          </a:xfrm>
          <a:prstGeom prst="irregularSeal1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42" name="AutoShape 26"/>
          <p:cNvSpPr>
            <a:spLocks noChangeArrowheads="1"/>
          </p:cNvSpPr>
          <p:nvPr/>
        </p:nvSpPr>
        <p:spPr bwMode="auto">
          <a:xfrm>
            <a:off x="643337" y="8539482"/>
            <a:ext cx="311855" cy="115147"/>
          </a:xfrm>
          <a:prstGeom prst="irregularSeal1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43" name="AutoShape 27"/>
          <p:cNvSpPr>
            <a:spLocks noChangeArrowheads="1"/>
          </p:cNvSpPr>
          <p:nvPr/>
        </p:nvSpPr>
        <p:spPr bwMode="auto">
          <a:xfrm>
            <a:off x="2413577" y="10380135"/>
            <a:ext cx="311855" cy="115147"/>
          </a:xfrm>
          <a:prstGeom prst="irregularSeal1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44" name="AutoShape 28"/>
          <p:cNvSpPr>
            <a:spLocks noChangeArrowheads="1"/>
          </p:cNvSpPr>
          <p:nvPr/>
        </p:nvSpPr>
        <p:spPr bwMode="auto">
          <a:xfrm>
            <a:off x="5428946" y="8227908"/>
            <a:ext cx="311855" cy="115147"/>
          </a:xfrm>
          <a:prstGeom prst="irregularSeal1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45" name="AutoShape 29"/>
          <p:cNvSpPr>
            <a:spLocks noChangeArrowheads="1"/>
          </p:cNvSpPr>
          <p:nvPr/>
        </p:nvSpPr>
        <p:spPr bwMode="auto">
          <a:xfrm>
            <a:off x="2672693" y="10571482"/>
            <a:ext cx="311855" cy="115147"/>
          </a:xfrm>
          <a:prstGeom prst="irregularSeal1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46" name="AutoShape 30"/>
          <p:cNvSpPr>
            <a:spLocks noChangeArrowheads="1"/>
          </p:cNvSpPr>
          <p:nvPr/>
        </p:nvSpPr>
        <p:spPr bwMode="auto">
          <a:xfrm>
            <a:off x="5688059" y="8419255"/>
            <a:ext cx="311855" cy="115147"/>
          </a:xfrm>
          <a:prstGeom prst="irregularSeal1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47" name="AutoShape 31"/>
          <p:cNvSpPr>
            <a:spLocks noChangeArrowheads="1"/>
          </p:cNvSpPr>
          <p:nvPr/>
        </p:nvSpPr>
        <p:spPr bwMode="auto">
          <a:xfrm>
            <a:off x="2931809" y="10762829"/>
            <a:ext cx="311855" cy="115147"/>
          </a:xfrm>
          <a:prstGeom prst="irregularSeal1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48" name="AutoShape 32"/>
          <p:cNvSpPr>
            <a:spLocks noChangeArrowheads="1"/>
          </p:cNvSpPr>
          <p:nvPr/>
        </p:nvSpPr>
        <p:spPr bwMode="auto">
          <a:xfrm>
            <a:off x="957485" y="8156789"/>
            <a:ext cx="311855" cy="115147"/>
          </a:xfrm>
          <a:prstGeom prst="irregularSeal1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49" name="AutoShape 33"/>
          <p:cNvSpPr>
            <a:spLocks noChangeArrowheads="1"/>
          </p:cNvSpPr>
          <p:nvPr/>
        </p:nvSpPr>
        <p:spPr bwMode="auto">
          <a:xfrm>
            <a:off x="8602534" y="7999308"/>
            <a:ext cx="311855" cy="115147"/>
          </a:xfrm>
          <a:prstGeom prst="irregularSeal1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50" name="AutoShape 34"/>
          <p:cNvSpPr>
            <a:spLocks noChangeArrowheads="1"/>
          </p:cNvSpPr>
          <p:nvPr/>
        </p:nvSpPr>
        <p:spPr bwMode="auto">
          <a:xfrm>
            <a:off x="3910943" y="9304869"/>
            <a:ext cx="311855" cy="115147"/>
          </a:xfrm>
          <a:prstGeom prst="irregularSeal1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51" name="AutoShape 35"/>
          <p:cNvSpPr>
            <a:spLocks noChangeArrowheads="1"/>
          </p:cNvSpPr>
          <p:nvPr/>
        </p:nvSpPr>
        <p:spPr bwMode="auto">
          <a:xfrm>
            <a:off x="8861648" y="8190656"/>
            <a:ext cx="311855" cy="115147"/>
          </a:xfrm>
          <a:prstGeom prst="irregularSeal1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52" name="AutoShape 36"/>
          <p:cNvSpPr>
            <a:spLocks noChangeArrowheads="1"/>
          </p:cNvSpPr>
          <p:nvPr/>
        </p:nvSpPr>
        <p:spPr bwMode="auto">
          <a:xfrm>
            <a:off x="4170059" y="9496215"/>
            <a:ext cx="311855" cy="115147"/>
          </a:xfrm>
          <a:prstGeom prst="irregularSeal1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53" name="AutoShape 37"/>
          <p:cNvSpPr>
            <a:spLocks noChangeArrowheads="1"/>
          </p:cNvSpPr>
          <p:nvPr/>
        </p:nvSpPr>
        <p:spPr bwMode="auto">
          <a:xfrm>
            <a:off x="9120764" y="8382002"/>
            <a:ext cx="311855" cy="115147"/>
          </a:xfrm>
          <a:prstGeom prst="irregularSeal1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54" name="AutoShape 38"/>
          <p:cNvSpPr>
            <a:spLocks noChangeArrowheads="1"/>
          </p:cNvSpPr>
          <p:nvPr/>
        </p:nvSpPr>
        <p:spPr bwMode="auto">
          <a:xfrm>
            <a:off x="8861648" y="5809829"/>
            <a:ext cx="311855" cy="115147"/>
          </a:xfrm>
          <a:prstGeom prst="irregularSeal1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55" name="AutoShape 39"/>
          <p:cNvSpPr>
            <a:spLocks noChangeArrowheads="1"/>
          </p:cNvSpPr>
          <p:nvPr/>
        </p:nvSpPr>
        <p:spPr bwMode="auto">
          <a:xfrm>
            <a:off x="7405560" y="10456336"/>
            <a:ext cx="311855" cy="115147"/>
          </a:xfrm>
          <a:prstGeom prst="irregularSeal1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56" name="AutoShape 40"/>
          <p:cNvSpPr>
            <a:spLocks noChangeArrowheads="1"/>
          </p:cNvSpPr>
          <p:nvPr/>
        </p:nvSpPr>
        <p:spPr bwMode="auto">
          <a:xfrm>
            <a:off x="9120764" y="6001175"/>
            <a:ext cx="311855" cy="115147"/>
          </a:xfrm>
          <a:prstGeom prst="irregularSeal1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57" name="AutoShape 41"/>
          <p:cNvSpPr>
            <a:spLocks noChangeArrowheads="1"/>
          </p:cNvSpPr>
          <p:nvPr/>
        </p:nvSpPr>
        <p:spPr bwMode="auto">
          <a:xfrm>
            <a:off x="9638996" y="8764695"/>
            <a:ext cx="311855" cy="115147"/>
          </a:xfrm>
          <a:prstGeom prst="irregularSeal1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58" name="AutoShape 42"/>
          <p:cNvSpPr>
            <a:spLocks noChangeArrowheads="1"/>
          </p:cNvSpPr>
          <p:nvPr/>
        </p:nvSpPr>
        <p:spPr bwMode="auto">
          <a:xfrm>
            <a:off x="6261323" y="7200055"/>
            <a:ext cx="311855" cy="115147"/>
          </a:xfrm>
          <a:prstGeom prst="irregularSeal1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59" name="AutoShape 43"/>
          <p:cNvSpPr>
            <a:spLocks noChangeArrowheads="1"/>
          </p:cNvSpPr>
          <p:nvPr/>
        </p:nvSpPr>
        <p:spPr bwMode="auto">
          <a:xfrm>
            <a:off x="3399590" y="7200055"/>
            <a:ext cx="311855" cy="115147"/>
          </a:xfrm>
          <a:prstGeom prst="irregularSeal1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60" name="AutoShape 44"/>
          <p:cNvSpPr>
            <a:spLocks noChangeArrowheads="1"/>
          </p:cNvSpPr>
          <p:nvPr/>
        </p:nvSpPr>
        <p:spPr bwMode="auto">
          <a:xfrm>
            <a:off x="3658706" y="7391400"/>
            <a:ext cx="311855" cy="115147"/>
          </a:xfrm>
          <a:prstGeom prst="irregularSeal1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61" name="AutoShape 45"/>
          <p:cNvSpPr>
            <a:spLocks noChangeArrowheads="1"/>
          </p:cNvSpPr>
          <p:nvPr/>
        </p:nvSpPr>
        <p:spPr bwMode="auto">
          <a:xfrm>
            <a:off x="7611934" y="9572416"/>
            <a:ext cx="311855" cy="115147"/>
          </a:xfrm>
          <a:prstGeom prst="irregularSeal1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62" name="AutoShape 46"/>
          <p:cNvSpPr>
            <a:spLocks noChangeArrowheads="1"/>
          </p:cNvSpPr>
          <p:nvPr/>
        </p:nvSpPr>
        <p:spPr bwMode="auto">
          <a:xfrm>
            <a:off x="5983864" y="10835642"/>
            <a:ext cx="311855" cy="115147"/>
          </a:xfrm>
          <a:prstGeom prst="irregularSeal1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63" name="AutoShape 47"/>
          <p:cNvSpPr>
            <a:spLocks noChangeArrowheads="1"/>
          </p:cNvSpPr>
          <p:nvPr/>
        </p:nvSpPr>
        <p:spPr bwMode="auto">
          <a:xfrm>
            <a:off x="11409234" y="8151707"/>
            <a:ext cx="311855" cy="115147"/>
          </a:xfrm>
          <a:prstGeom prst="irregularSeal1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64" name="AutoShape 48"/>
          <p:cNvSpPr>
            <a:spLocks noChangeArrowheads="1"/>
          </p:cNvSpPr>
          <p:nvPr/>
        </p:nvSpPr>
        <p:spPr bwMode="auto">
          <a:xfrm>
            <a:off x="6242980" y="11026989"/>
            <a:ext cx="311855" cy="115147"/>
          </a:xfrm>
          <a:prstGeom prst="irregularSeal1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65" name="AutoShape 49"/>
          <p:cNvSpPr>
            <a:spLocks noChangeArrowheads="1"/>
          </p:cNvSpPr>
          <p:nvPr/>
        </p:nvSpPr>
        <p:spPr bwMode="auto">
          <a:xfrm>
            <a:off x="11668348" y="8343056"/>
            <a:ext cx="311855" cy="115147"/>
          </a:xfrm>
          <a:prstGeom prst="irregularSeal1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66" name="AutoShape 50"/>
          <p:cNvSpPr>
            <a:spLocks noChangeArrowheads="1"/>
          </p:cNvSpPr>
          <p:nvPr/>
        </p:nvSpPr>
        <p:spPr bwMode="auto">
          <a:xfrm>
            <a:off x="6502096" y="11218336"/>
            <a:ext cx="311855" cy="115147"/>
          </a:xfrm>
          <a:prstGeom prst="irregularSeal1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67" name="AutoShape 51"/>
          <p:cNvSpPr>
            <a:spLocks noChangeArrowheads="1"/>
          </p:cNvSpPr>
          <p:nvPr/>
        </p:nvSpPr>
        <p:spPr bwMode="auto">
          <a:xfrm>
            <a:off x="7664673" y="10647682"/>
            <a:ext cx="311855" cy="115147"/>
          </a:xfrm>
          <a:prstGeom prst="irregularSeal1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68" name="AutoShape 52"/>
          <p:cNvSpPr>
            <a:spLocks noChangeArrowheads="1"/>
          </p:cNvSpPr>
          <p:nvPr/>
        </p:nvSpPr>
        <p:spPr bwMode="auto">
          <a:xfrm>
            <a:off x="7923789" y="10839029"/>
            <a:ext cx="311855" cy="115147"/>
          </a:xfrm>
          <a:prstGeom prst="irregularSeal1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69" name="AutoShape 53"/>
          <p:cNvSpPr>
            <a:spLocks noChangeArrowheads="1"/>
          </p:cNvSpPr>
          <p:nvPr/>
        </p:nvSpPr>
        <p:spPr bwMode="auto">
          <a:xfrm>
            <a:off x="11769244" y="10607042"/>
            <a:ext cx="311855" cy="115147"/>
          </a:xfrm>
          <a:prstGeom prst="irregularSeal1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70" name="AutoShape 54"/>
          <p:cNvSpPr>
            <a:spLocks noChangeArrowheads="1"/>
          </p:cNvSpPr>
          <p:nvPr/>
        </p:nvSpPr>
        <p:spPr bwMode="auto">
          <a:xfrm>
            <a:off x="5376205" y="9917856"/>
            <a:ext cx="311855" cy="115147"/>
          </a:xfrm>
          <a:prstGeom prst="irregularSeal1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71" name="AutoShape 55"/>
          <p:cNvSpPr>
            <a:spLocks noChangeArrowheads="1"/>
          </p:cNvSpPr>
          <p:nvPr/>
        </p:nvSpPr>
        <p:spPr bwMode="auto">
          <a:xfrm>
            <a:off x="12656656" y="8994989"/>
            <a:ext cx="311855" cy="115147"/>
          </a:xfrm>
          <a:prstGeom prst="irregularSeal1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72" name="AutoShape 56"/>
          <p:cNvSpPr>
            <a:spLocks noChangeArrowheads="1"/>
          </p:cNvSpPr>
          <p:nvPr/>
        </p:nvSpPr>
        <p:spPr bwMode="auto">
          <a:xfrm>
            <a:off x="8964835" y="11453709"/>
            <a:ext cx="311855" cy="115147"/>
          </a:xfrm>
          <a:prstGeom prst="irregularSeal1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73" name="AutoShape 57"/>
          <p:cNvSpPr>
            <a:spLocks noChangeArrowheads="1"/>
          </p:cNvSpPr>
          <p:nvPr/>
        </p:nvSpPr>
        <p:spPr bwMode="auto">
          <a:xfrm>
            <a:off x="12968511" y="10493589"/>
            <a:ext cx="311855" cy="115147"/>
          </a:xfrm>
          <a:prstGeom prst="irregularSeal1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74" name="Text Box 58"/>
          <p:cNvSpPr txBox="1">
            <a:spLocks noChangeArrowheads="1"/>
          </p:cNvSpPr>
          <p:nvPr/>
        </p:nvSpPr>
        <p:spPr bwMode="auto">
          <a:xfrm>
            <a:off x="1539922" y="3293535"/>
            <a:ext cx="934649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6000" dirty="0" smtClean="0">
                <a:solidFill>
                  <a:srgbClr val="FFFF66"/>
                </a:solidFill>
                <a:latin typeface="VNI-Brush" pitchFamily="2" charset="0"/>
                <a:cs typeface="Arial" charset="0"/>
              </a:rPr>
              <a:t>Welcome to our English club</a:t>
            </a:r>
            <a:endParaRPr lang="en-US" sz="6000" dirty="0">
              <a:solidFill>
                <a:srgbClr val="FFFF66"/>
              </a:solidFill>
              <a:latin typeface="VNI-Brush" pitchFamily="2" charset="0"/>
              <a:cs typeface="Arial" charset="0"/>
            </a:endParaRPr>
          </a:p>
        </p:txBody>
      </p:sp>
      <p:pic>
        <p:nvPicPr>
          <p:cNvPr id="175" name="01 Track 1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9935" y="6990080"/>
            <a:ext cx="440267" cy="32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dc2Beautiful Life  - Ace of Base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28945" y="4888654"/>
            <a:ext cx="79248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804904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repeatCount="indefinite" fill="hold" grpId="0" nodeType="withEffect" nodePh="1">
                                  <p:stCondLst>
                                    <p:cond delay="13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8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8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3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3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0.08912 C 0.1658 -0.08912 0.30347 -0.02014 0.30347 0.06459 C 0.30347 0.16459 0.15087 0.20046 0.05885 0.21574 L -0.06285 0.23125 C -0.15434 0.24699 -0.30694 0.28542 -0.30694 0.39838 C -0.30694 0.47037 -0.16962 0.55278 -0.00174 0.55278 C 0.1658 0.55278 0.30347 0.47037 0.30347 0.39838 C 0.30347 0.28542 0.15087 0.24699 0.05885 0.23125 L -0.06285 0.21574 C -0.15434 0.20046 -0.30694 0.16459 -0.30694 0.06459 C -0.30694 -0.02014 -0.16962 -0.08912 -0.00174 -0.08912 Z " pathEditMode="relative" rAng="0" ptsTypes="ffFffffFfff">
                                      <p:cBhvr>
                                        <p:cTn id="23" dur="5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08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8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3056 -0.03195 L -1.04618 0.09977 L -0.96615 -0.03195 L -0.8816 0.09977 L -0.79722 -0.03195 L -0.71823 0.09977 L -0.63368 -0.03195 L -0.55382 0.09977 L -0.46927 -0.03195 L -0.38472 0.09977 L -0.30503 -0.03195 L -0.22031 0.09977 L -0.14132 -0.03195 L -0.05677 0.09977 L 0.0276 -0.03195 L 0.10781 0.09977 L 0.19236 -0.03195 " pathEditMode="relative" rAng="0" ptsTypes="FFFFFFFFFFFFFFFFF">
                                      <p:cBhvr>
                                        <p:cTn id="25" dur="5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46" y="657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7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125 0.12133  L 0.077 0.31733  L -0.077 0.31733  L -0.125 0.12133  L 0 0  Z" pathEditMode="relative" ptsTypes="">
                                      <p:cBhvr>
                                        <p:cTn id="31" dur="5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56" presetClass="entr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5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56" presetClass="entr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5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56" presetClass="entr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6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8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9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0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1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5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4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5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7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56" presetClass="entr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8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0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1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2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3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5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6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7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8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56" presetClass="entr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2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3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4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5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5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8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9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0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1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56" presetClass="entr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2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4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5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7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5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0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1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2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3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56" presetClass="entr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4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6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7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8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5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2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3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4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5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56" presetClass="entr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6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8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9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0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1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5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4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5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7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56" presetClass="entr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8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0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1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2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3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4" presetID="5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6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7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8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0" presetID="56" presetClass="entr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2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3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4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5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5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8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9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0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1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2" presetID="56" presetClass="entr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2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4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5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7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8" presetID="5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0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1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2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3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56" presetClass="entr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4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6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7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8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0" presetID="5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2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3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4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5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6" presetID="56" presetClass="entr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6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8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9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0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1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2" presetID="5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4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5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7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8" presetID="56" presetClass="entr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8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0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1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2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3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4" presetID="5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6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7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8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0" presetID="56" presetClass="entr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2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3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4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5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6" presetID="5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8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9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0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1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2" presetID="56" presetClass="entr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2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4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5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7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8" presetID="5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0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1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2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3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4" presetID="56" presetClass="entr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4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6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7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8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0" presetID="5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2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3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4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5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6" presetID="56" presetClass="entr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6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8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9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0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1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2" presetID="5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4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5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7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8" presetID="56" presetClass="entr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8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0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1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2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3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4" presetID="5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6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7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8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0" presetID="56" presetClass="entr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2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3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4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5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6" presetID="5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8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9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0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1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2" presetID="56" presetClass="entr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2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4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5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7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8" presetID="5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0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1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2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3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4" presetID="56" presetClass="entr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4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6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7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8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5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2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3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4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5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56" presetClass="entr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6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8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9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0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1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2" presetID="5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4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5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7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8" presetID="56" presetClass="entr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8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0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1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2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3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4" presetID="5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6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7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8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0" presetID="56" presetClass="entr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2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3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4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5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6" presetID="5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8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9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0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1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2" presetID="56" presetClass="entr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2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4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5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7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8" presetID="5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0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1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2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3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4" presetID="56" presetClass="entr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4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6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7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8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0" presetID="5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2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3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4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5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6" presetID="56" presetClass="entr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6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8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9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0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1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2" presetID="5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4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5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7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8" presetID="56" presetClass="entr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8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0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1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2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3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4" presetID="5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6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7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8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0" presetID="56" presetClass="entr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2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3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4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5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6" presetID="5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8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9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0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1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2" presetID="56" presetClass="entr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2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4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5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7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8" presetID="5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0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1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2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3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4" presetID="56" presetClass="entr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4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6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7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8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0" presetID="5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2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3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4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5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6" presetID="56" presetClass="entr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6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8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9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0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1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2" presetID="5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4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5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7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8" presetID="56" presetClass="entr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8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0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1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2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3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4" presetID="5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6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7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8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0" presetID="56" presetClass="entr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2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3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4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5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6" presetID="5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8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9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0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1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2" presetID="56" presetClass="entr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2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4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5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7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8" presetID="5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0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1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2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3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4" presetID="56" presetClass="entr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4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6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7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8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0" presetID="5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2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3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4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5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6" presetID="56" presetClass="entr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6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8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9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0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1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2" presetID="5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4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5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7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8" presetID="56" presetClass="entr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8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0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1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2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3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4" presetID="5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6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7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8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0" presetID="56" presetClass="entr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2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3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4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5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6" presetID="5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8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9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0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1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2" presetID="56" presetClass="entr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2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4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5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7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8" presetID="5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0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1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2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3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4" presetID="56" presetClass="entr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4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6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7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8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0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08 -0.34514 C -0.14149 -0.35417 -0.1408 -0.36389 -0.14306 -0.37246 C -0.14392 -0.37593 -0.14792 -0.37593 -0.14983 -0.37847 C -0.15781 -0.38912 -0.15781 -0.39398 -0.17031 -0.39954 C -0.17257 -0.40255 -0.17465 -0.40602 -0.17708 -0.4088 C -0.17917 -0.41111 -0.18281 -0.41134 -0.18385 -0.41482 C -0.1849 -0.41783 -0.18229 -0.42084 -0.18177 -0.42384 C -0.19774 -0.42917 -0.1882 -0.42454 -0.20885 -0.44213 C -0.21493 -0.44722 -0.22309 -0.44653 -0.22951 -0.45116 C -0.24844 -0.46528 -0.22726 -0.45764 -0.25208 -0.4632 C -0.25139 -0.46621 -0.24861 -0.46968 -0.24983 -0.47246 C -0.25156 -0.47639 -0.25608 -0.47593 -0.25885 -0.47847 C -0.26146 -0.48102 -0.26302 -0.48519 -0.2658 -0.4875 C -0.27379 -0.49445 -0.28264 -0.49931 -0.2908 -0.50579 C -0.2967 -0.52153 -0.29879 -0.53056 -0.31129 -0.53588 C -0.31372 -0.53889 -0.31632 -0.54144 -0.31806 -0.54514 C -0.31945 -0.54769 -0.31875 -0.55162 -0.32049 -0.55417 C -0.32205 -0.55695 -0.325 -0.55787 -0.32726 -0.56019 C -0.33195 -0.56597 -0.33629 -0.57246 -0.34097 -0.57847 C -0.35 -0.59074 -0.35781 -0.60486 -0.3684 -0.61482 C -0.37396 -0.63009 -0.37587 -0.64468 -0.3816 -0.66019 C -0.39132 -0.71644 -0.3875 -0.68056 -0.37951 -0.77847 C -0.37882 -0.78542 -0.37899 -0.79306 -0.37708 -0.79954 C -0.37222 -0.81551 -0.36406 -0.82917 -0.35903 -0.84514 C -0.35174 -0.86852 -0.34688 -0.89213 -0.33854 -0.91482 C -0.33629 -0.9331 -0.33004 -0.95857 -0.31806 -0.96921 C -0.30868 -0.99514 -0.31493 -0.98264 -0.29757 -1.00579 C -0.29531 -1.0088 -0.2908 -1.01482 -0.2908 -1.01459 C -0.29149 -1.01783 -0.2941 -1.02107 -0.29306 -1.02384 C -0.29132 -1.02847 -0.28681 -1.02963 -0.28385 -1.03287 C -0.2816 -1.03565 -0.27969 -1.03982 -0.27726 -1.04213 C -0.27517 -1.04398 -0.2724 -1.04375 -0.27031 -1.04514 C -0.25313 -1.05648 -0.27361 -1.04676 -0.2566 -1.05417 C -0.24514 -1.06435 -0.2434 -1.07546 -0.22951 -1.08148 C -0.22257 -1.09051 -0.21788 -1.0956 -0.20885 -1.09954 C -0.20156 -1.10625 -0.19705 -1.11412 -0.18854 -1.11783 C -0.18785 -1.12084 -0.1875 -1.12408 -0.18629 -1.12685 C -0.18247 -1.13542 -0.17656 -1.13079 -0.18385 -1.14514 C -0.18542 -1.14815 -0.18872 -1.14884 -0.1908 -1.15116 C -0.19323 -1.15394 -0.19479 -1.15834 -0.19757 -1.16019 C -0.20399 -1.16435 -0.21806 -1.16921 -0.21806 -1.16898 C -0.26806 -1.16829 -0.31806 -1.16968 -0.3684 -1.16621 C -0.3776 -1.16551 -0.38629 -1.16019 -0.39566 -1.15718 C -0.40243 -1.15486 -0.41615 -1.14815 -0.41615 -1.14792 C -0.42465 -1.14051 -0.43403 -1.13588 -0.4434 -1.12986 C -0.46076 -1.11829 -0.43958 -1.12847 -0.4566 -1.12084 C -0.46337 -1.11204 -0.46823 -1.10671 -0.47708 -1.10255 C -0.48924 -1.07847 -0.47031 -1.11273 -0.49549 -1.08449 C -0.49722 -1.08241 -0.49601 -1.07778 -0.49757 -1.07546 C -0.5007 -1.0713 -0.50504 -1.06921 -0.50903 -1.06621 C -0.51406 -1.04769 -0.52795 -1.03704 -0.53629 -1.02084 C -0.54097 -1.00209 -0.55521 -0.99167 -0.56354 -0.97546 C -0.56788 -0.9581 -0.56424 -0.96829 -0.57934 -0.94815 C -0.59288 -0.93033 -0.60017 -0.91505 -0.61806 -0.90579 C -0.63802 -0.87871 -0.65816 -0.87963 -0.68629 -0.87546 C -0.71667 -0.87639 -0.74705 -0.87477 -0.77708 -0.87847 C -0.78021 -0.87894 -0.78142 -0.88519 -0.78385 -0.8875 C -0.78611 -0.88935 -0.78854 -0.88959 -0.7908 -0.89051 C -0.79497 -0.89607 -0.80017 -0.90023 -0.80434 -0.90579 C -0.80625 -0.90834 -0.8066 -0.91273 -0.80885 -0.91482 C -0.81146 -0.91713 -0.81493 -0.9169 -0.81806 -0.91783 C -0.81962 -0.92084 -0.82066 -0.92431 -0.82257 -0.92685 C -0.82517 -0.93033 -0.82934 -0.93195 -0.8316 -0.93588 C -0.84028 -0.95139 -0.83316 -0.94746 -0.83872 -0.96019 C -0.84045 -0.96459 -0.84323 -0.96829 -0.84531 -0.97246 C -0.85521 -1.02546 -0.85955 -1.08472 -0.84323 -1.13588 C -0.84236 -1.14491 -0.84236 -1.1544 -0.8408 -1.1632 C -0.84028 -1.16667 -0.83715 -1.16898 -0.83629 -1.17246 C -0.82813 -1.20463 -0.83958 -1.17917 -0.82934 -1.19954 C -0.82813 -1.20764 -0.82813 -1.21783 -0.82257 -1.22384 C -0.82066 -1.22593 -0.81788 -1.22546 -0.8158 -1.22685 C -0.81337 -1.22847 -0.81094 -1.23033 -0.80885 -1.23287 C -0.79045 -1.25486 -0.80278 -1.24792 -0.78854 -1.25417 C -0.78629 -1.25718 -0.78351 -1.25972 -0.78177 -1.2632 C -0.77899 -1.26783 -0.77795 -1.27431 -0.77483 -1.27847 C -0.77309 -1.28079 -0.77014 -1.28009 -0.76806 -1.28148 C -0.76563 -1.2831 -0.76406 -1.28727 -0.76129 -1.2875 C -0.73403 -1.29028 -0.7066 -1.28959 -0.67934 -1.29051 C -0.6651 -1.30324 -0.68004 -1.2919 -0.65208 -1.29954 C -0.6474 -1.30093 -0.64323 -1.30417 -0.63854 -1.30579 C -0.63403 -1.30741 -0.62934 -1.30787 -0.62483 -1.3088 C -0.62274 -1.31088 -0.6191 -1.31134 -0.61806 -1.31482 C -0.61719 -1.31783 -0.62031 -1.3206 -0.62031 -1.32384 C -0.62031 -1.33449 -0.61736 -1.3331 -0.61129 -1.33588 C -0.60972 -1.34236 -0.60538 -1.34746 -0.60434 -1.35417 C -0.60313 -1.36459 -0.61441 -1.37153 -0.62031 -1.37246 C -0.63542 -1.37523 -0.6507 -1.37639 -0.6658 -1.37847 C -0.65191 -1.39653 -0.66667 -1.38125 -0.63854 -1.39051 C -0.63594 -1.39144 -0.6342 -1.39537 -0.6316 -1.39653 C -0.62726 -1.39838 -0.62274 -1.39861 -0.61806 -1.39954 C -0.58629 -1.41366 -0.62361 -1.39861 -0.56354 -1.4088 C -0.55868 -1.40949 -0.55451 -1.41366 -0.55 -1.41482 C -0.5408 -1.4169 -0.5316 -1.4169 -0.52274 -1.41783 C -0.48924 -1.42662 -0.45451 -1.43218 -0.42049 -1.43588 C -0.37465 -1.43449 -0.33629 -1.4463 -0.29757 -1.42084 C -0.27535 -1.39121 -0.31736 -1.44445 -0.27031 -1.40255 C -0.26667 -1.39931 -0.26615 -1.39213 -0.26354 -1.3875 C -0.25781 -1.37755 -0.25747 -1.37894 -0.24983 -1.37546 C -0.24531 -1.36945 -0.2408 -1.3632 -0.23629 -1.35718 C -0.23403 -1.35417 -0.22951 -1.34815 -0.22951 -1.34792 C -0.22726 -1.33079 -0.22292 -1.31713 -0.2158 -1.30255 C -0.2132 -1.28218 -0.20903 -1.26667 -0.20208 -1.24815 C -0.19948 -1.2169 -0.19427 -1.18773 -0.18854 -1.15718 C -0.18924 -1.12384 -0.18837 -1.09028 -0.1908 -1.05718 C -0.19149 -1.04769 -0.19254 -1.03658 -0.19757 -1.02986 C -0.22986 -0.98727 -0.19514 -1.03033 -0.22257 -1.00255 C -0.2316 -0.99329 -0.23385 -0.98843 -0.24531 -0.98449 C -0.2507 -0.97732 -0.25816 -0.97338 -0.26354 -0.96621 C -0.26528 -0.96389 -0.26424 -0.95926 -0.2658 -0.95718 C -0.27431 -0.94746 -0.28924 -0.94259 -0.29983 -0.93912 C -0.3125 -0.92176 -0.34479 -0.92153 -0.36146 -0.92084 C -0.4151 -0.91829 -0.46875 -0.9169 -0.52274 -0.91482 C -0.53663 -0.91181 -0.54948 -0.90579 -0.56354 -0.90255 C -0.57135 -0.89491 -0.57708 -0.88843 -0.58629 -0.88449 C -0.60747 -0.86574 -0.57951 -0.88935 -0.59983 -0.87546 C -0.61406 -0.86574 -0.59896 -0.87292 -0.61354 -0.86019 C -0.62431 -0.8507 -0.61667 -0.86505 -0.62708 -0.85116 C -0.63941 -0.83472 -0.62882 -0.84213 -0.6408 -0.82084 C -0.64375 -0.81574 -0.65017 -0.81366 -0.65434 -0.81181 C -0.6599 -0.80046 -0.66771 -0.79398 -0.67483 -0.78449 C -0.67726 -0.77847 -0.67847 -0.77153 -0.6816 -0.76621 C -0.68559 -0.75949 -0.69028 -0.76042 -0.69549 -0.75718 C -0.70851 -0.74861 -0.71441 -0.74259 -0.72934 -0.73912 C -0.75695 -0.72408 -0.78195 -0.73912 -0.80885 -0.74514 C -0.82205 -0.75371 -0.83542 -0.75926 -0.85 -0.7632 C -0.85504 -0.76852 -0.86094 -0.77269 -0.86597 -0.77847 C -0.87066 -0.78403 -0.87934 -0.79653 -0.87934 -0.7963 C -0.87552 -0.81759 -0.88073 -0.83102 -0.88646 -0.85116 C -0.88854 -0.90579 -0.89236 -0.96019 -0.89306 -1.01482 C -0.89583 -1.15185 -0.88681 -1.02963 -0.89306 -1.10579 C -0.89097 -1.15116 -0.8967 -1.19769 -0.8908 -1.24213 C -0.89514 -1.26412 -0.88941 -1.2463 -0.89983 -1.26019 C -0.91042 -1.27431 -0.8967 -1.26644 -0.91354 -1.27246 C -0.93385 -1.29028 -0.95833 -1.27986 -0.9816 -1.27847 C -0.99375 -1.27315 -1.00365 -1.2625 -1.0158 -1.25718 C -1.00642 -1.21945 -1.0158 -1.24746 -0.94531 -1.24213 C -0.90243 -1.23889 -0.85903 -1.2331 -0.8158 -1.23287 C -0.68872 -1.23195 -0.56111 -1.23079 -0.43403 -1.22986 C -0.40868 -1.22477 -0.38403 -1.21736 -0.35903 -1.21181 C -0.32865 -1.19167 -0.37344 -1.22014 -0.33854 -1.20255 C -0.32934 -1.19792 -0.32118 -1.18889 -0.31129 -1.18449 C -0.30764 -1.17014 -0.30278 -1.17222 -0.3066 -1.15718 C -0.3059 -1.11574 -0.30573 -1.07431 -0.30434 -1.03287 C -0.30399 -1.02084 -0.30434 -1.00834 -0.30208 -0.99653 C -0.29844 -0.97685 -0.28177 -0.9713 -0.27031 -0.96621 C -0.2658 -0.96412 -0.2566 -0.96019 -0.2566 -0.95996 C -0.15399 -0.96574 -0.23073 -0.95486 -0.18854 -0.96921 C -0.18403 -0.97084 -0.17934 -0.97084 -0.17483 -0.97246 C -0.16788 -0.975 -0.15451 -0.98148 -0.15451 -0.98125 C -0.15208 -0.98357 -0.15017 -0.98588 -0.14757 -0.9875 C -0.14549 -0.98889 -0.14149 -0.9875 -0.1408 -0.99051 C -0.13958 -0.99537 -0.14236 -1.0007 -0.14306 -1.00579 C -0.13993 -1.0088 -0.13542 -1.01019 -0.13403 -1.01482 C -0.13125 -1.02315 -0.13299 -1.0331 -0.1316 -1.04213 C -0.12882 -1.06065 -0.12379 -1.07824 -0.12031 -1.09653 C -0.12101 -1.13195 -0.12257 -1.23796 -0.12257 -1.20255 " pathEditMode="relative" rAng="0" ptsTypes="fffffffffffffffffffffffffffffffffffffffffffffffffffffffffffffffffffffffffffffffffffffffffffffffffffffffffffffffffffffffffffffffffffffffffffffffffffffffffffA">
                                      <p:cBhvr>
                                        <p:cTn id="551" dur="5000" fill="hold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26" y="-55069"/>
                                    </p:animMotion>
                                  </p:childTnLst>
                                </p:cTn>
                              </p:par>
                              <p:par>
                                <p:cTn id="552" presetID="0" presetClass="path" presetSubtype="0" repeatCount="indefinite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2"/>
                                    </p:cond>
                                  </p:endCondLst>
                                  <p:childTnLst>
                                    <p:animMotion origin="layout" path="M -0.1408 -0.34514 C -0.14149 -0.35417 -0.1408 -0.36389 -0.14306 -0.37246 C -0.14392 -0.37593 -0.14792 -0.37593 -0.14983 -0.37847 C -0.15781 -0.38912 -0.15781 -0.39398 -0.17031 -0.39954 C -0.17257 -0.40255 -0.17465 -0.40602 -0.17708 -0.4088 C -0.17917 -0.41111 -0.18281 -0.41134 -0.18385 -0.41482 C -0.1849 -0.41783 -0.18229 -0.42084 -0.18177 -0.42384 C -0.19774 -0.42917 -0.1882 -0.42454 -0.20885 -0.44213 C -0.21493 -0.44722 -0.22309 -0.44653 -0.22951 -0.45116 C -0.24844 -0.46528 -0.22726 -0.45764 -0.25208 -0.4632 C -0.25139 -0.46621 -0.24861 -0.46968 -0.24983 -0.47246 C -0.25156 -0.47639 -0.25608 -0.47593 -0.25885 -0.47847 C -0.26146 -0.48102 -0.26302 -0.48519 -0.2658 -0.4875 C -0.27379 -0.49445 -0.28264 -0.49931 -0.2908 -0.50579 C -0.2967 -0.52153 -0.29879 -0.53056 -0.31129 -0.53588 C -0.31372 -0.53889 -0.31632 -0.54144 -0.31806 -0.54514 C -0.31945 -0.54769 -0.31875 -0.55162 -0.32049 -0.55417 C -0.32205 -0.55695 -0.325 -0.55787 -0.32726 -0.56019 C -0.33195 -0.56597 -0.33629 -0.57246 -0.34097 -0.57847 C -0.35 -0.59074 -0.35781 -0.60486 -0.3684 -0.61482 C -0.37396 -0.63009 -0.37587 -0.64468 -0.3816 -0.66019 C -0.39132 -0.71644 -0.3875 -0.68056 -0.37951 -0.77847 C -0.37882 -0.78542 -0.37899 -0.79306 -0.37708 -0.79954 C -0.37222 -0.81551 -0.36406 -0.82917 -0.35903 -0.84514 C -0.35174 -0.86852 -0.34688 -0.89213 -0.33854 -0.91482 C -0.33629 -0.9331 -0.33004 -0.95857 -0.31806 -0.96921 C -0.30868 -0.99514 -0.31493 -0.98264 -0.29757 -1.00579 C -0.29531 -1.0088 -0.2908 -1.01482 -0.2908 -1.01459 C -0.29149 -1.01783 -0.2941 -1.02107 -0.29306 -1.02384 C -0.29132 -1.02847 -0.28681 -1.02963 -0.28385 -1.03287 C -0.2816 -1.03565 -0.27969 -1.03982 -0.27726 -1.04213 C -0.27517 -1.04398 -0.2724 -1.04375 -0.27031 -1.04514 C -0.25313 -1.05648 -0.27361 -1.04676 -0.2566 -1.05417 C -0.24514 -1.06435 -0.2434 -1.07546 -0.22951 -1.08148 C -0.22257 -1.09051 -0.21788 -1.0956 -0.20885 -1.09954 C -0.20156 -1.10625 -0.19705 -1.11412 -0.18854 -1.11783 C -0.18785 -1.12084 -0.1875 -1.12408 -0.18629 -1.12685 C -0.18247 -1.13542 -0.17656 -1.13079 -0.18385 -1.14514 C -0.18542 -1.14815 -0.18872 -1.14884 -0.1908 -1.15116 C -0.19323 -1.15394 -0.19479 -1.15834 -0.19757 -1.16019 C -0.20399 -1.16435 -0.21806 -1.16921 -0.21806 -1.16898 C -0.26806 -1.16829 -0.31806 -1.16968 -0.3684 -1.16621 C -0.3776 -1.16551 -0.38629 -1.16019 -0.39566 -1.15718 C -0.40243 -1.15486 -0.41615 -1.14815 -0.41615 -1.14792 C -0.42465 -1.14051 -0.43403 -1.13588 -0.4434 -1.12986 C -0.46076 -1.11829 -0.43958 -1.12847 -0.4566 -1.12084 C -0.46337 -1.11204 -0.46823 -1.10671 -0.47708 -1.10255 C -0.48924 -1.07847 -0.47031 -1.11273 -0.49549 -1.08449 C -0.49722 -1.08241 -0.49601 -1.07778 -0.49757 -1.07546 C -0.5007 -1.0713 -0.50504 -1.06921 -0.50903 -1.06621 C -0.51406 -1.04769 -0.52795 -1.03704 -0.53629 -1.02084 C -0.54097 -1.00209 -0.55521 -0.99167 -0.56354 -0.97546 C -0.56788 -0.9581 -0.56424 -0.96829 -0.57934 -0.94815 C -0.59288 -0.93033 -0.60017 -0.91505 -0.61806 -0.90579 C -0.63802 -0.87871 -0.65816 -0.87963 -0.68629 -0.87546 C -0.71667 -0.87639 -0.74705 -0.87477 -0.77708 -0.87847 C -0.78021 -0.87894 -0.78142 -0.88519 -0.78385 -0.8875 C -0.78611 -0.88935 -0.78854 -0.88959 -0.7908 -0.89051 C -0.79497 -0.89607 -0.80017 -0.90023 -0.80434 -0.90579 C -0.80625 -0.90834 -0.8066 -0.91273 -0.80885 -0.91482 C -0.81146 -0.91713 -0.81493 -0.9169 -0.81806 -0.91783 C -0.81962 -0.92084 -0.82066 -0.92431 -0.82257 -0.92685 C -0.82517 -0.93033 -0.82934 -0.93195 -0.8316 -0.93588 C -0.84028 -0.95139 -0.83316 -0.94746 -0.83872 -0.96019 C -0.84045 -0.96459 -0.84323 -0.96829 -0.84531 -0.97246 C -0.85521 -1.02546 -0.85955 -1.08472 -0.84323 -1.13588 C -0.84236 -1.14491 -0.84236 -1.1544 -0.8408 -1.1632 C -0.84028 -1.16667 -0.83715 -1.16898 -0.83629 -1.17246 C -0.82813 -1.20463 -0.83958 -1.17917 -0.82934 -1.19954 C -0.82813 -1.20764 -0.82813 -1.21783 -0.82257 -1.22384 C -0.82066 -1.22593 -0.81788 -1.22546 -0.8158 -1.22685 C -0.81337 -1.22847 -0.81094 -1.23033 -0.80885 -1.23287 C -0.79045 -1.25486 -0.80278 -1.24792 -0.78854 -1.25417 C -0.78629 -1.25718 -0.78351 -1.25972 -0.78177 -1.2632 C -0.77899 -1.26783 -0.77795 -1.27431 -0.77483 -1.27847 C -0.77309 -1.28079 -0.77014 -1.28009 -0.76806 -1.28148 C -0.76563 -1.2831 -0.76406 -1.28727 -0.76129 -1.2875 C -0.73403 -1.29028 -0.7066 -1.28959 -0.67934 -1.29051 C -0.6651 -1.30324 -0.68004 -1.2919 -0.65208 -1.29954 C -0.6474 -1.30093 -0.64323 -1.30417 -0.63854 -1.30579 C -0.63403 -1.30741 -0.62934 -1.30787 -0.62483 -1.3088 C -0.62274 -1.31088 -0.6191 -1.31134 -0.61806 -1.31482 C -0.61719 -1.31783 -0.62031 -1.3206 -0.62031 -1.32384 C -0.62031 -1.33449 -0.61736 -1.3331 -0.61129 -1.33588 C -0.60972 -1.34236 -0.60538 -1.34746 -0.60434 -1.35417 C -0.60313 -1.36459 -0.61441 -1.37153 -0.62031 -1.37246 C -0.63542 -1.37523 -0.6507 -1.37639 -0.6658 -1.37847 C -0.65191 -1.39653 -0.66667 -1.38125 -0.63854 -1.39051 C -0.63594 -1.39144 -0.6342 -1.39537 -0.6316 -1.39653 C -0.62726 -1.39838 -0.62274 -1.39861 -0.61806 -1.39954 C -0.58629 -1.41366 -0.62361 -1.39861 -0.56354 -1.4088 C -0.55868 -1.40949 -0.55451 -1.41366 -0.55 -1.41482 C -0.5408 -1.4169 -0.5316 -1.4169 -0.52274 -1.41783 C -0.48924 -1.42662 -0.45451 -1.43218 -0.42049 -1.43588 C -0.37465 -1.43449 -0.33629 -1.4463 -0.29757 -1.42084 C -0.27535 -1.39121 -0.31736 -1.44445 -0.27031 -1.40255 C -0.26667 -1.39931 -0.26615 -1.39213 -0.26354 -1.3875 C -0.25781 -1.37755 -0.25747 -1.37894 -0.24983 -1.37546 C -0.24531 -1.36945 -0.2408 -1.3632 -0.23629 -1.35718 C -0.23403 -1.35417 -0.22951 -1.34815 -0.22951 -1.34792 C -0.22726 -1.33079 -0.22292 -1.31713 -0.2158 -1.30255 C -0.2132 -1.28218 -0.20903 -1.26667 -0.20208 -1.24815 C -0.19948 -1.2169 -0.19427 -1.18773 -0.18854 -1.15718 C -0.18924 -1.12384 -0.18837 -1.09028 -0.1908 -1.05718 C -0.19149 -1.04769 -0.19254 -1.03658 -0.19757 -1.02986 C -0.22986 -0.98727 -0.19514 -1.03033 -0.22257 -1.00255 C -0.2316 -0.99329 -0.23385 -0.98843 -0.24531 -0.98449 C -0.2507 -0.97732 -0.25816 -0.97338 -0.26354 -0.96621 C -0.26528 -0.96389 -0.26424 -0.95926 -0.2658 -0.95718 C -0.27431 -0.94746 -0.28924 -0.94259 -0.29983 -0.93912 C -0.3125 -0.92176 -0.34479 -0.92153 -0.36146 -0.92084 C -0.4151 -0.91829 -0.46875 -0.9169 -0.52274 -0.91482 C -0.53663 -0.91181 -0.54948 -0.90579 -0.56354 -0.90255 C -0.57135 -0.89491 -0.57708 -0.88843 -0.58629 -0.88449 C -0.60747 -0.86574 -0.57951 -0.88935 -0.59983 -0.87546 C -0.61406 -0.86574 -0.59896 -0.87292 -0.61354 -0.86019 C -0.62431 -0.8507 -0.61667 -0.86505 -0.62708 -0.85116 C -0.63941 -0.83472 -0.62882 -0.84213 -0.6408 -0.82084 C -0.64375 -0.81574 -0.65017 -0.81366 -0.65434 -0.81181 C -0.6599 -0.80046 -0.66771 -0.79398 -0.67483 -0.78449 C -0.67726 -0.77847 -0.67847 -0.77153 -0.6816 -0.76621 C -0.68559 -0.75949 -0.69028 -0.76042 -0.69549 -0.75718 C -0.70851 -0.74861 -0.71441 -0.74259 -0.72934 -0.73912 C -0.75695 -0.72408 -0.78195 -0.73912 -0.80885 -0.74514 C -0.82205 -0.75371 -0.83542 -0.75926 -0.85 -0.7632 C -0.85504 -0.76852 -0.86094 -0.77269 -0.86597 -0.77847 C -0.87066 -0.78403 -0.87934 -0.79653 -0.87934 -0.7963 C -0.87552 -0.81759 -0.88073 -0.83102 -0.88646 -0.85116 C -0.88854 -0.90579 -0.89236 -0.96019 -0.89306 -1.01482 C -0.89583 -1.15185 -0.88681 -1.02963 -0.89306 -1.10579 C -0.89097 -1.15116 -0.8967 -1.19769 -0.8908 -1.24213 C -0.89514 -1.26412 -0.88941 -1.2463 -0.89983 -1.26019 C -0.91042 -1.27431 -0.8967 -1.26644 -0.91354 -1.27246 C -0.93385 -1.29028 -0.95833 -1.27986 -0.9816 -1.27847 C -0.99375 -1.27315 -1.00365 -1.2625 -1.0158 -1.25718 C -1.00642 -1.21945 -1.0158 -1.24746 -0.94531 -1.24213 C -0.90243 -1.23889 -0.85903 -1.2331 -0.8158 -1.23287 C -0.68872 -1.23195 -0.56111 -1.23079 -0.43403 -1.22986 C -0.40868 -1.22477 -0.38403 -1.21736 -0.35903 -1.21181 C -0.32865 -1.19167 -0.37344 -1.22014 -0.33854 -1.20255 C -0.32934 -1.19792 -0.32118 -1.18889 -0.31129 -1.18449 C -0.30764 -1.17014 -0.30278 -1.17222 -0.3066 -1.15718 C -0.3059 -1.11574 -0.30573 -1.07431 -0.30434 -1.03287 C -0.30399 -1.02084 -0.30434 -1.00834 -0.30208 -0.99653 C -0.29844 -0.97685 -0.28177 -0.9713 -0.27031 -0.96621 C -0.2658 -0.96412 -0.2566 -0.96019 -0.2566 -0.95996 C -0.15399 -0.96574 -0.23073 -0.95486 -0.18854 -0.96921 C -0.18403 -0.97084 -0.17934 -0.97084 -0.17483 -0.97246 C -0.16788 -0.975 -0.15451 -0.98148 -0.15451 -0.98125 C -0.15208 -0.98357 -0.15017 -0.98588 -0.14757 -0.9875 C -0.14549 -0.98889 -0.14149 -0.9875 -0.1408 -0.99051 C -0.13958 -0.99537 -0.14236 -1.0007 -0.14306 -1.00579 C -0.13993 -1.0088 -0.13542 -1.01019 -0.13403 -1.01482 C -0.13125 -1.02315 -0.13299 -1.0331 -0.1316 -1.04213 C -0.12882 -1.06065 -0.12379 -1.07824 -0.12031 -1.09653 C -0.12101 -1.13195 -0.12257 -1.23796 -0.12257 -1.20255 " pathEditMode="relative" rAng="0" ptsTypes="fffffffffffffffffffffffffffffffffffffffffffffffffffffffffffffffffffffffffffffffffffffffffffffffffffffffffffffffffffffffffffffffffffffffffffffffffffffffffffA">
                                      <p:cBhvr>
                                        <p:cTn id="553" dur="5000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26" y="-55069"/>
                                    </p:animMotion>
                                  </p:childTnLst>
                                </p:cTn>
                              </p:par>
                              <p:par>
                                <p:cTn id="55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5" dur="2000" fill="hold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6" presetID="8" presetClass="emph" presetSubtype="0" repeatCount="indefinite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6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57" dur="2000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08 -0.34514 C -0.14149 -0.35417 -0.1408 -0.36389 -0.14306 -0.37246 C -0.14392 -0.37593 -0.14792 -0.37593 -0.14983 -0.37847 C -0.15781 -0.38912 -0.15781 -0.39398 -0.17031 -0.39954 C -0.17257 -0.40255 -0.17465 -0.40602 -0.17708 -0.4088 C -0.17917 -0.41111 -0.18281 -0.41134 -0.18385 -0.41482 C -0.1849 -0.41783 -0.18229 -0.42084 -0.18177 -0.42384 C -0.19774 -0.42917 -0.1882 -0.42454 -0.20885 -0.44213 C -0.21493 -0.44722 -0.22309 -0.44653 -0.22951 -0.45116 C -0.24844 -0.46528 -0.22726 -0.45764 -0.25208 -0.4632 C -0.25139 -0.46621 -0.24861 -0.46968 -0.24983 -0.47246 C -0.25156 -0.47639 -0.25608 -0.47593 -0.25885 -0.47847 C -0.26146 -0.48102 -0.26302 -0.48519 -0.2658 -0.4875 C -0.27379 -0.49445 -0.28264 -0.49931 -0.2908 -0.50579 C -0.2967 -0.52153 -0.29879 -0.53056 -0.31129 -0.53588 C -0.31372 -0.53889 -0.31632 -0.54144 -0.31806 -0.54514 C -0.31945 -0.54769 -0.31875 -0.55162 -0.32049 -0.55417 C -0.32205 -0.55695 -0.325 -0.55787 -0.32726 -0.56019 C -0.33195 -0.56597 -0.33629 -0.57246 -0.34097 -0.57847 C -0.35 -0.59074 -0.35781 -0.60486 -0.3684 -0.61482 C -0.37396 -0.63009 -0.37587 -0.64468 -0.3816 -0.66019 C -0.39132 -0.71644 -0.3875 -0.68056 -0.37951 -0.77847 C -0.37882 -0.78542 -0.37899 -0.79306 -0.37708 -0.79954 C -0.37222 -0.81551 -0.36406 -0.82917 -0.35903 -0.84514 C -0.35174 -0.86852 -0.34688 -0.89213 -0.33854 -0.91482 C -0.33629 -0.9331 -0.33004 -0.95857 -0.31806 -0.96921 C -0.30868 -0.99514 -0.31493 -0.98264 -0.29757 -1.00579 C -0.29531 -1.0088 -0.2908 -1.01482 -0.2908 -1.01459 C -0.29149 -1.01783 -0.2941 -1.02107 -0.29306 -1.02384 C -0.29132 -1.02847 -0.28681 -1.02963 -0.28385 -1.03287 C -0.2816 -1.03565 -0.27969 -1.03982 -0.27726 -1.04213 C -0.27517 -1.04398 -0.2724 -1.04375 -0.27031 -1.04514 C -0.25313 -1.05648 -0.27361 -1.04676 -0.2566 -1.05417 C -0.24514 -1.06435 -0.2434 -1.07546 -0.22951 -1.08148 C -0.22257 -1.09051 -0.21788 -1.0956 -0.20885 -1.09954 C -0.20156 -1.10625 -0.19705 -1.11412 -0.18854 -1.11783 C -0.18785 -1.12084 -0.1875 -1.12408 -0.18629 -1.12685 C -0.18247 -1.13542 -0.17656 -1.13079 -0.18385 -1.14514 C -0.18542 -1.14815 -0.18872 -1.14884 -0.1908 -1.15116 C -0.19323 -1.15394 -0.19479 -1.15834 -0.19757 -1.16019 C -0.20399 -1.16435 -0.21806 -1.16921 -0.21806 -1.16898 C -0.26806 -1.16829 -0.31806 -1.16968 -0.3684 -1.16621 C -0.3776 -1.16551 -0.38629 -1.16019 -0.39566 -1.15718 C -0.40243 -1.15486 -0.41615 -1.14815 -0.41615 -1.14792 C -0.42465 -1.14051 -0.43403 -1.13588 -0.4434 -1.12986 C -0.46076 -1.11829 -0.43958 -1.12847 -0.4566 -1.12084 C -0.46337 -1.11204 -0.46823 -1.10671 -0.47708 -1.10255 C -0.48924 -1.07847 -0.47031 -1.11273 -0.49549 -1.08449 C -0.49722 -1.08241 -0.49601 -1.07778 -0.49757 -1.07546 C -0.5007 -1.0713 -0.50504 -1.06921 -0.50903 -1.06621 C -0.51406 -1.04769 -0.52795 -1.03704 -0.53629 -1.02084 C -0.54097 -1.00209 -0.55521 -0.99167 -0.56354 -0.97546 C -0.56788 -0.9581 -0.56424 -0.96829 -0.57934 -0.94815 C -0.59288 -0.93033 -0.60017 -0.91505 -0.61806 -0.90579 C -0.63802 -0.87871 -0.65816 -0.87963 -0.68629 -0.87546 C -0.71667 -0.87639 -0.74705 -0.87477 -0.77708 -0.87847 C -0.78021 -0.87894 -0.78142 -0.88519 -0.78385 -0.8875 C -0.78611 -0.88935 -0.78854 -0.88959 -0.7908 -0.89051 C -0.79497 -0.89607 -0.80017 -0.90023 -0.80434 -0.90579 C -0.80625 -0.90834 -0.8066 -0.91273 -0.80885 -0.91482 C -0.81146 -0.91713 -0.81493 -0.9169 -0.81806 -0.91783 C -0.81962 -0.92084 -0.82066 -0.92431 -0.82257 -0.92685 C -0.82517 -0.93033 -0.82934 -0.93195 -0.8316 -0.93588 C -0.84028 -0.95139 -0.83316 -0.94746 -0.83872 -0.96019 C -0.84045 -0.96459 -0.84323 -0.96829 -0.84531 -0.97246 C -0.85521 -1.02546 -0.85955 -1.08472 -0.84323 -1.13588 C -0.84236 -1.14491 -0.84236 -1.1544 -0.8408 -1.1632 C -0.84028 -1.16667 -0.83715 -1.16898 -0.83629 -1.17246 C -0.82813 -1.20463 -0.83958 -1.17917 -0.82934 -1.19954 C -0.82813 -1.20764 -0.82813 -1.21783 -0.82257 -1.22384 C -0.82066 -1.22593 -0.81788 -1.22546 -0.8158 -1.22685 C -0.81337 -1.22847 -0.81094 -1.23033 -0.80885 -1.23287 C -0.79045 -1.25486 -0.80278 -1.24792 -0.78854 -1.25417 C -0.78629 -1.25718 -0.78351 -1.25972 -0.78177 -1.2632 C -0.77899 -1.26783 -0.77795 -1.27431 -0.77483 -1.27847 C -0.77309 -1.28079 -0.77014 -1.28009 -0.76806 -1.28148 C -0.76563 -1.2831 -0.76406 -1.28727 -0.76129 -1.2875 C -0.73403 -1.29028 -0.7066 -1.28959 -0.67934 -1.29051 C -0.6651 -1.30324 -0.68004 -1.2919 -0.65208 -1.29954 C -0.6474 -1.30093 -0.64323 -1.30417 -0.63854 -1.30579 C -0.63403 -1.30741 -0.62934 -1.30787 -0.62483 -1.3088 C -0.62274 -1.31088 -0.6191 -1.31134 -0.61806 -1.31482 C -0.61719 -1.31783 -0.62031 -1.3206 -0.62031 -1.32384 C -0.62031 -1.33449 -0.61736 -1.3331 -0.61129 -1.33588 C -0.60972 -1.34236 -0.60538 -1.34746 -0.60434 -1.35417 C -0.60313 -1.36459 -0.61441 -1.37153 -0.62031 -1.37246 C -0.63542 -1.37523 -0.6507 -1.37639 -0.6658 -1.37847 C -0.65191 -1.39653 -0.66667 -1.38125 -0.63854 -1.39051 C -0.63594 -1.39144 -0.6342 -1.39537 -0.6316 -1.39653 C -0.62726 -1.39838 -0.62274 -1.39861 -0.61806 -1.39954 C -0.58629 -1.41366 -0.62361 -1.39861 -0.56354 -1.4088 C -0.55868 -1.40949 -0.55451 -1.41366 -0.55 -1.41482 C -0.5408 -1.4169 -0.5316 -1.4169 -0.52274 -1.41783 C -0.48924 -1.42662 -0.45451 -1.43218 -0.42049 -1.43588 C -0.37465 -1.43449 -0.33629 -1.4463 -0.29757 -1.42084 C -0.27535 -1.39121 -0.31736 -1.44445 -0.27031 -1.40255 C -0.26667 -1.39931 -0.26615 -1.39213 -0.26354 -1.3875 C -0.25781 -1.37755 -0.25747 -1.37894 -0.24983 -1.37546 C -0.24531 -1.36945 -0.2408 -1.3632 -0.23629 -1.35718 C -0.23403 -1.35417 -0.22951 -1.34815 -0.22951 -1.34792 C -0.22726 -1.33079 -0.22292 -1.31713 -0.2158 -1.30255 C -0.2132 -1.28218 -0.20903 -1.26667 -0.20208 -1.24815 C -0.19948 -1.2169 -0.19427 -1.18773 -0.18854 -1.15718 C -0.18924 -1.12384 -0.18837 -1.09028 -0.1908 -1.05718 C -0.19149 -1.04769 -0.19254 -1.03658 -0.19757 -1.02986 C -0.22986 -0.98727 -0.19514 -1.03033 -0.22257 -1.00255 C -0.2316 -0.99329 -0.23385 -0.98843 -0.24531 -0.98449 C -0.2507 -0.97732 -0.25816 -0.97338 -0.26354 -0.96621 C -0.26528 -0.96389 -0.26424 -0.95926 -0.2658 -0.95718 C -0.27431 -0.94746 -0.28924 -0.94259 -0.29983 -0.93912 C -0.3125 -0.92176 -0.34479 -0.92153 -0.36146 -0.92084 C -0.4151 -0.91829 -0.46875 -0.9169 -0.52274 -0.91482 C -0.53663 -0.91181 -0.54948 -0.90579 -0.56354 -0.90255 C -0.57135 -0.89491 -0.57708 -0.88843 -0.58629 -0.88449 C -0.60747 -0.86574 -0.57951 -0.88935 -0.59983 -0.87546 C -0.61406 -0.86574 -0.59896 -0.87292 -0.61354 -0.86019 C -0.62431 -0.8507 -0.61667 -0.86505 -0.62708 -0.85116 C -0.63941 -0.83472 -0.62882 -0.84213 -0.6408 -0.82084 C -0.64375 -0.81574 -0.65017 -0.81366 -0.65434 -0.81181 C -0.6599 -0.80046 -0.66771 -0.79398 -0.67483 -0.78449 C -0.67726 -0.77847 -0.67847 -0.77153 -0.6816 -0.76621 C -0.68559 -0.75949 -0.69028 -0.76042 -0.69549 -0.75718 C -0.70851 -0.74861 -0.71441 -0.74259 -0.72934 -0.73912 C -0.75695 -0.72408 -0.78195 -0.73912 -0.80885 -0.74514 C -0.82205 -0.75371 -0.83542 -0.75926 -0.85 -0.7632 C -0.85504 -0.76852 -0.86094 -0.77269 -0.86597 -0.77847 C -0.87066 -0.78403 -0.87934 -0.79653 -0.87934 -0.7963 C -0.87552 -0.81759 -0.88073 -0.83102 -0.88646 -0.85116 C -0.88854 -0.90579 -0.89236 -0.96019 -0.89306 -1.01482 C -0.89583 -1.15185 -0.88681 -1.02963 -0.89306 -1.10579 C -0.89097 -1.15116 -0.8967 -1.19769 -0.8908 -1.24213 C -0.89514 -1.26412 -0.88941 -1.2463 -0.89983 -1.26019 C -0.91042 -1.27431 -0.8967 -1.26644 -0.91354 -1.27246 C -0.93385 -1.29028 -0.95833 -1.27986 -0.9816 -1.27847 C -0.99375 -1.27315 -1.00365 -1.2625 -1.0158 -1.25718 C -1.00642 -1.21945 -1.0158 -1.24746 -0.94531 -1.24213 C -0.90243 -1.23889 -0.85903 -1.2331 -0.8158 -1.23287 C -0.68872 -1.23195 -0.56111 -1.23079 -0.43403 -1.22986 C -0.40868 -1.22477 -0.38403 -1.21736 -0.35903 -1.21181 C -0.32865 -1.19167 -0.37344 -1.22014 -0.33854 -1.20255 C -0.32934 -1.19792 -0.32118 -1.18889 -0.31129 -1.18449 C -0.30764 -1.17014 -0.30278 -1.17222 -0.3066 -1.15718 C -0.3059 -1.11574 -0.30573 -1.07431 -0.30434 -1.03287 C -0.30399 -1.02084 -0.30434 -1.00834 -0.30208 -0.99653 C -0.29844 -0.97685 -0.28177 -0.9713 -0.27031 -0.96621 C -0.2658 -0.96412 -0.2566 -0.96019 -0.2566 -0.95996 C -0.15399 -0.96574 -0.23073 -0.95486 -0.18854 -0.96921 C -0.18403 -0.97084 -0.17934 -0.97084 -0.17483 -0.97246 C -0.16788 -0.975 -0.15451 -0.98148 -0.15451 -0.98125 C -0.15208 -0.98357 -0.15017 -0.98588 -0.14757 -0.9875 C -0.14549 -0.98889 -0.14149 -0.9875 -0.1408 -0.99051 C -0.13958 -0.99537 -0.14236 -1.0007 -0.14306 -1.00579 C -0.13993 -1.0088 -0.13542 -1.01019 -0.13403 -1.01482 C -0.13125 -1.02315 -0.13299 -1.0331 -0.1316 -1.04213 C -0.12882 -1.06065 -0.12379 -1.07824 -0.12031 -1.09653 C -0.12101 -1.13195 -0.12257 -1.23796 -0.12257 -1.20255 " pathEditMode="relative" rAng="0" ptsTypes="fffffffffffffffffffffffffffffffffffffffffffffffffffffffffffffffffffffffffffffffffffffffffffffffffffffffffffffffffffffffffffffffffffffffffffffffffffffffffffA">
                                      <p:cBhvr>
                                        <p:cTn id="559" dur="5000" fill="hold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26" y="-55069"/>
                                    </p:animMotion>
                                  </p:childTnLst>
                                </p:cTn>
                              </p:par>
                              <p:par>
                                <p:cTn id="560" presetID="0" presetClass="path" presetSubtype="0" repeatCount="indefinite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0"/>
                                    </p:cond>
                                  </p:endCondLst>
                                  <p:childTnLst>
                                    <p:animMotion origin="layout" path="M -0.1408 -0.34514 C -0.14149 -0.35417 -0.1408 -0.36389 -0.14306 -0.37246 C -0.14392 -0.37593 -0.14792 -0.37593 -0.14983 -0.37847 C -0.15781 -0.38912 -0.15781 -0.39398 -0.17031 -0.39954 C -0.17257 -0.40255 -0.17465 -0.40602 -0.17708 -0.4088 C -0.17917 -0.41111 -0.18281 -0.41134 -0.18385 -0.41482 C -0.1849 -0.41783 -0.18229 -0.42084 -0.18177 -0.42384 C -0.19774 -0.42917 -0.1882 -0.42454 -0.20885 -0.44213 C -0.21493 -0.44722 -0.22309 -0.44653 -0.22951 -0.45116 C -0.24844 -0.46528 -0.22726 -0.45764 -0.25208 -0.4632 C -0.25139 -0.46621 -0.24861 -0.46968 -0.24983 -0.47246 C -0.25156 -0.47639 -0.25608 -0.47593 -0.25885 -0.47847 C -0.26146 -0.48102 -0.26302 -0.48519 -0.2658 -0.4875 C -0.27379 -0.49445 -0.28264 -0.49931 -0.2908 -0.50579 C -0.2967 -0.52153 -0.29879 -0.53056 -0.31129 -0.53588 C -0.31372 -0.53889 -0.31632 -0.54144 -0.31806 -0.54514 C -0.31945 -0.54769 -0.31875 -0.55162 -0.32049 -0.55417 C -0.32205 -0.55695 -0.325 -0.55787 -0.32726 -0.56019 C -0.33195 -0.56597 -0.33629 -0.57246 -0.34097 -0.57847 C -0.35 -0.59074 -0.35781 -0.60486 -0.3684 -0.61482 C -0.37396 -0.63009 -0.37587 -0.64468 -0.3816 -0.66019 C -0.39132 -0.71644 -0.3875 -0.68056 -0.37951 -0.77847 C -0.37882 -0.78542 -0.37899 -0.79306 -0.37708 -0.79954 C -0.37222 -0.81551 -0.36406 -0.82917 -0.35903 -0.84514 C -0.35174 -0.86852 -0.34688 -0.89213 -0.33854 -0.91482 C -0.33629 -0.9331 -0.33004 -0.95857 -0.31806 -0.96921 C -0.30868 -0.99514 -0.31493 -0.98264 -0.29757 -1.00579 C -0.29531 -1.0088 -0.2908 -1.01482 -0.2908 -1.01459 C -0.29149 -1.01783 -0.2941 -1.02107 -0.29306 -1.02384 C -0.29132 -1.02847 -0.28681 -1.02963 -0.28385 -1.03287 C -0.2816 -1.03565 -0.27969 -1.03982 -0.27726 -1.04213 C -0.27517 -1.04398 -0.2724 -1.04375 -0.27031 -1.04514 C -0.25313 -1.05648 -0.27361 -1.04676 -0.2566 -1.05417 C -0.24514 -1.06435 -0.2434 -1.07546 -0.22951 -1.08148 C -0.22257 -1.09051 -0.21788 -1.0956 -0.20885 -1.09954 C -0.20156 -1.10625 -0.19705 -1.11412 -0.18854 -1.11783 C -0.18785 -1.12084 -0.1875 -1.12408 -0.18629 -1.12685 C -0.18247 -1.13542 -0.17656 -1.13079 -0.18385 -1.14514 C -0.18542 -1.14815 -0.18872 -1.14884 -0.1908 -1.15116 C -0.19323 -1.15394 -0.19479 -1.15834 -0.19757 -1.16019 C -0.20399 -1.16435 -0.21806 -1.16921 -0.21806 -1.16898 C -0.26806 -1.16829 -0.31806 -1.16968 -0.3684 -1.16621 C -0.3776 -1.16551 -0.38629 -1.16019 -0.39566 -1.15718 C -0.40243 -1.15486 -0.41615 -1.14815 -0.41615 -1.14792 C -0.42465 -1.14051 -0.43403 -1.13588 -0.4434 -1.12986 C -0.46076 -1.11829 -0.43958 -1.12847 -0.4566 -1.12084 C -0.46337 -1.11204 -0.46823 -1.10671 -0.47708 -1.10255 C -0.48924 -1.07847 -0.47031 -1.11273 -0.49549 -1.08449 C -0.49722 -1.08241 -0.49601 -1.07778 -0.49757 -1.07546 C -0.5007 -1.0713 -0.50504 -1.06921 -0.50903 -1.06621 C -0.51406 -1.04769 -0.52795 -1.03704 -0.53629 -1.02084 C -0.54097 -1.00209 -0.55521 -0.99167 -0.56354 -0.97546 C -0.56788 -0.9581 -0.56424 -0.96829 -0.57934 -0.94815 C -0.59288 -0.93033 -0.60017 -0.91505 -0.61806 -0.90579 C -0.63802 -0.87871 -0.65816 -0.87963 -0.68629 -0.87546 C -0.71667 -0.87639 -0.74705 -0.87477 -0.77708 -0.87847 C -0.78021 -0.87894 -0.78142 -0.88519 -0.78385 -0.8875 C -0.78611 -0.88935 -0.78854 -0.88959 -0.7908 -0.89051 C -0.79497 -0.89607 -0.80017 -0.90023 -0.80434 -0.90579 C -0.80625 -0.90834 -0.8066 -0.91273 -0.80885 -0.91482 C -0.81146 -0.91713 -0.81493 -0.9169 -0.81806 -0.91783 C -0.81962 -0.92084 -0.82066 -0.92431 -0.82257 -0.92685 C -0.82517 -0.93033 -0.82934 -0.93195 -0.8316 -0.93588 C -0.84028 -0.95139 -0.83316 -0.94746 -0.83872 -0.96019 C -0.84045 -0.96459 -0.84323 -0.96829 -0.84531 -0.97246 C -0.85521 -1.02546 -0.85955 -1.08472 -0.84323 -1.13588 C -0.84236 -1.14491 -0.84236 -1.1544 -0.8408 -1.1632 C -0.84028 -1.16667 -0.83715 -1.16898 -0.83629 -1.17246 C -0.82813 -1.20463 -0.83958 -1.17917 -0.82934 -1.19954 C -0.82813 -1.20764 -0.82813 -1.21783 -0.82257 -1.22384 C -0.82066 -1.22593 -0.81788 -1.22546 -0.8158 -1.22685 C -0.81337 -1.22847 -0.81094 -1.23033 -0.80885 -1.23287 C -0.79045 -1.25486 -0.80278 -1.24792 -0.78854 -1.25417 C -0.78629 -1.25718 -0.78351 -1.25972 -0.78177 -1.2632 C -0.77899 -1.26783 -0.77795 -1.27431 -0.77483 -1.27847 C -0.77309 -1.28079 -0.77014 -1.28009 -0.76806 -1.28148 C -0.76563 -1.2831 -0.76406 -1.28727 -0.76129 -1.2875 C -0.73403 -1.29028 -0.7066 -1.28959 -0.67934 -1.29051 C -0.6651 -1.30324 -0.68004 -1.2919 -0.65208 -1.29954 C -0.6474 -1.30093 -0.64323 -1.30417 -0.63854 -1.30579 C -0.63403 -1.30741 -0.62934 -1.30787 -0.62483 -1.3088 C -0.62274 -1.31088 -0.6191 -1.31134 -0.61806 -1.31482 C -0.61719 -1.31783 -0.62031 -1.3206 -0.62031 -1.32384 C -0.62031 -1.33449 -0.61736 -1.3331 -0.61129 -1.33588 C -0.60972 -1.34236 -0.60538 -1.34746 -0.60434 -1.35417 C -0.60313 -1.36459 -0.61441 -1.37153 -0.62031 -1.37246 C -0.63542 -1.37523 -0.6507 -1.37639 -0.6658 -1.37847 C -0.65191 -1.39653 -0.66667 -1.38125 -0.63854 -1.39051 C -0.63594 -1.39144 -0.6342 -1.39537 -0.6316 -1.39653 C -0.62726 -1.39838 -0.62274 -1.39861 -0.61806 -1.39954 C -0.58629 -1.41366 -0.62361 -1.39861 -0.56354 -1.4088 C -0.55868 -1.40949 -0.55451 -1.41366 -0.55 -1.41482 C -0.5408 -1.4169 -0.5316 -1.4169 -0.52274 -1.41783 C -0.48924 -1.42662 -0.45451 -1.43218 -0.42049 -1.43588 C -0.37465 -1.43449 -0.33629 -1.4463 -0.29757 -1.42084 C -0.27535 -1.39121 -0.31736 -1.44445 -0.27031 -1.40255 C -0.26667 -1.39931 -0.26615 -1.39213 -0.26354 -1.3875 C -0.25781 -1.37755 -0.25747 -1.37894 -0.24983 -1.37546 C -0.24531 -1.36945 -0.2408 -1.3632 -0.23629 -1.35718 C -0.23403 -1.35417 -0.22951 -1.34815 -0.22951 -1.34792 C -0.22726 -1.33079 -0.22292 -1.31713 -0.2158 -1.30255 C -0.2132 -1.28218 -0.20903 -1.26667 -0.20208 -1.24815 C -0.19948 -1.2169 -0.19427 -1.18773 -0.18854 -1.15718 C -0.18924 -1.12384 -0.18837 -1.09028 -0.1908 -1.05718 C -0.19149 -1.04769 -0.19254 -1.03658 -0.19757 -1.02986 C -0.22986 -0.98727 -0.19514 -1.03033 -0.22257 -1.00255 C -0.2316 -0.99329 -0.23385 -0.98843 -0.24531 -0.98449 C -0.2507 -0.97732 -0.25816 -0.97338 -0.26354 -0.96621 C -0.26528 -0.96389 -0.26424 -0.95926 -0.2658 -0.95718 C -0.27431 -0.94746 -0.28924 -0.94259 -0.29983 -0.93912 C -0.3125 -0.92176 -0.34479 -0.92153 -0.36146 -0.92084 C -0.4151 -0.91829 -0.46875 -0.9169 -0.52274 -0.91482 C -0.53663 -0.91181 -0.54948 -0.90579 -0.56354 -0.90255 C -0.57135 -0.89491 -0.57708 -0.88843 -0.58629 -0.88449 C -0.60747 -0.86574 -0.57951 -0.88935 -0.59983 -0.87546 C -0.61406 -0.86574 -0.59896 -0.87292 -0.61354 -0.86019 C -0.62431 -0.8507 -0.61667 -0.86505 -0.62708 -0.85116 C -0.63941 -0.83472 -0.62882 -0.84213 -0.6408 -0.82084 C -0.64375 -0.81574 -0.65017 -0.81366 -0.65434 -0.81181 C -0.6599 -0.80046 -0.66771 -0.79398 -0.67483 -0.78449 C -0.67726 -0.77847 -0.67847 -0.77153 -0.6816 -0.76621 C -0.68559 -0.75949 -0.69028 -0.76042 -0.69549 -0.75718 C -0.70851 -0.74861 -0.71441 -0.74259 -0.72934 -0.73912 C -0.75695 -0.72408 -0.78195 -0.73912 -0.80885 -0.74514 C -0.82205 -0.75371 -0.83542 -0.75926 -0.85 -0.7632 C -0.85504 -0.76852 -0.86094 -0.77269 -0.86597 -0.77847 C -0.87066 -0.78403 -0.87934 -0.79653 -0.87934 -0.7963 C -0.87552 -0.81759 -0.88073 -0.83102 -0.88646 -0.85116 C -0.88854 -0.90579 -0.89236 -0.96019 -0.89306 -1.01482 C -0.89583 -1.15185 -0.88681 -1.02963 -0.89306 -1.10579 C -0.89097 -1.15116 -0.8967 -1.19769 -0.8908 -1.24213 C -0.89514 -1.26412 -0.88941 -1.2463 -0.89983 -1.26019 C -0.91042 -1.27431 -0.8967 -1.26644 -0.91354 -1.27246 C -0.93385 -1.29028 -0.95833 -1.27986 -0.9816 -1.27847 C -0.99375 -1.27315 -1.00365 -1.2625 -1.0158 -1.25718 C -1.00642 -1.21945 -1.0158 -1.24746 -0.94531 -1.24213 C -0.90243 -1.23889 -0.85903 -1.2331 -0.8158 -1.23287 C -0.68872 -1.23195 -0.56111 -1.23079 -0.43403 -1.22986 C -0.40868 -1.22477 -0.38403 -1.21736 -0.35903 -1.21181 C -0.32865 -1.19167 -0.37344 -1.22014 -0.33854 -1.20255 C -0.32934 -1.19792 -0.32118 -1.18889 -0.31129 -1.18449 C -0.30764 -1.17014 -0.30278 -1.17222 -0.3066 -1.15718 C -0.3059 -1.11574 -0.30573 -1.07431 -0.30434 -1.03287 C -0.30399 -1.02084 -0.30434 -1.00834 -0.30208 -0.99653 C -0.29844 -0.97685 -0.28177 -0.9713 -0.27031 -0.96621 C -0.2658 -0.96412 -0.2566 -0.96019 -0.2566 -0.95996 C -0.15399 -0.96574 -0.23073 -0.95486 -0.18854 -0.96921 C -0.18403 -0.97084 -0.17934 -0.97084 -0.17483 -0.97246 C -0.16788 -0.975 -0.15451 -0.98148 -0.15451 -0.98125 C -0.15208 -0.98357 -0.15017 -0.98588 -0.14757 -0.9875 C -0.14549 -0.98889 -0.14149 -0.9875 -0.1408 -0.99051 C -0.13958 -0.99537 -0.14236 -1.0007 -0.14306 -1.00579 C -0.13993 -1.0088 -0.13542 -1.01019 -0.13403 -1.01482 C -0.13125 -1.02315 -0.13299 -1.0331 -0.1316 -1.04213 C -0.12882 -1.06065 -0.12379 -1.07824 -0.12031 -1.09653 C -0.12101 -1.13195 -0.12257 -1.23796 -0.12257 -1.20255 " pathEditMode="relative" rAng="0" ptsTypes="fffffffffffffffffffffffffffffffffffffffffffffffffffffffffffffffffffffffffffffffffffffffffffffffffffffffffffffffffffffffffffffffffffffffffffffffffffffffffffA">
                                      <p:cBhvr>
                                        <p:cTn id="561" dur="5000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26" y="-55069"/>
                                    </p:animMotion>
                                  </p:childTnLst>
                                </p:cTn>
                              </p:par>
                              <p:par>
                                <p:cTn id="56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3" dur="2000" fill="hold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4" presetID="8" presetClass="emph" presetSubtype="0" repeatCount="indefinite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4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65" dur="2000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6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08 -0.34514 C -0.14149 -0.35417 -0.1408 -0.36389 -0.14306 -0.37246 C -0.14392 -0.37593 -0.14792 -0.37593 -0.14983 -0.37847 C -0.15781 -0.38912 -0.15781 -0.39398 -0.17031 -0.39954 C -0.17257 -0.40255 -0.17465 -0.40602 -0.17708 -0.4088 C -0.17917 -0.41111 -0.18281 -0.41134 -0.18385 -0.41482 C -0.1849 -0.41783 -0.18229 -0.42084 -0.18177 -0.42384 C -0.19774 -0.42917 -0.1882 -0.42454 -0.20885 -0.44213 C -0.21493 -0.44722 -0.22309 -0.44653 -0.22951 -0.45116 C -0.24844 -0.46528 -0.22726 -0.45764 -0.25208 -0.4632 C -0.25139 -0.46621 -0.24861 -0.46968 -0.24983 -0.47246 C -0.25156 -0.47639 -0.25608 -0.47593 -0.25885 -0.47847 C -0.26146 -0.48102 -0.26302 -0.48519 -0.2658 -0.4875 C -0.27379 -0.49445 -0.28264 -0.49931 -0.2908 -0.50579 C -0.2967 -0.52153 -0.29879 -0.53056 -0.31129 -0.53588 C -0.31372 -0.53889 -0.31632 -0.54144 -0.31806 -0.54514 C -0.31945 -0.54769 -0.31875 -0.55162 -0.32049 -0.55417 C -0.32205 -0.55695 -0.325 -0.55787 -0.32726 -0.56019 C -0.33195 -0.56597 -0.33629 -0.57246 -0.34097 -0.57847 C -0.35 -0.59074 -0.35781 -0.60486 -0.3684 -0.61482 C -0.37396 -0.63009 -0.37587 -0.64468 -0.3816 -0.66019 C -0.39132 -0.71644 -0.3875 -0.68056 -0.37951 -0.77847 C -0.37882 -0.78542 -0.37899 -0.79306 -0.37708 -0.79954 C -0.37222 -0.81551 -0.36406 -0.82917 -0.35903 -0.84514 C -0.35174 -0.86852 -0.34688 -0.89213 -0.33854 -0.91482 C -0.33629 -0.9331 -0.33004 -0.95857 -0.31806 -0.96921 C -0.30868 -0.99514 -0.31493 -0.98264 -0.29757 -1.00579 C -0.29531 -1.0088 -0.2908 -1.01482 -0.2908 -1.01459 C -0.29149 -1.01783 -0.2941 -1.02107 -0.29306 -1.02384 C -0.29132 -1.02847 -0.28681 -1.02963 -0.28385 -1.03287 C -0.2816 -1.03565 -0.27969 -1.03982 -0.27726 -1.04213 C -0.27517 -1.04398 -0.2724 -1.04375 -0.27031 -1.04514 C -0.25313 -1.05648 -0.27361 -1.04676 -0.2566 -1.05417 C -0.24514 -1.06435 -0.2434 -1.07546 -0.22951 -1.08148 C -0.22257 -1.09051 -0.21788 -1.0956 -0.20885 -1.09954 C -0.20156 -1.10625 -0.19705 -1.11412 -0.18854 -1.11783 C -0.18785 -1.12084 -0.1875 -1.12408 -0.18629 -1.12685 C -0.18247 -1.13542 -0.17656 -1.13079 -0.18385 -1.14514 C -0.18542 -1.14815 -0.18872 -1.14884 -0.1908 -1.15116 C -0.19323 -1.15394 -0.19479 -1.15834 -0.19757 -1.16019 C -0.20399 -1.16435 -0.21806 -1.16921 -0.21806 -1.16898 C -0.26806 -1.16829 -0.31806 -1.16968 -0.3684 -1.16621 C -0.3776 -1.16551 -0.38629 -1.16019 -0.39566 -1.15718 C -0.40243 -1.15486 -0.41615 -1.14815 -0.41615 -1.14792 C -0.42465 -1.14051 -0.43403 -1.13588 -0.4434 -1.12986 C -0.46076 -1.11829 -0.43958 -1.12847 -0.4566 -1.12084 C -0.46337 -1.11204 -0.46823 -1.10671 -0.47708 -1.10255 C -0.48924 -1.07847 -0.47031 -1.11273 -0.49549 -1.08449 C -0.49722 -1.08241 -0.49601 -1.07778 -0.49757 -1.07546 C -0.5007 -1.0713 -0.50504 -1.06921 -0.50903 -1.06621 C -0.51406 -1.04769 -0.52795 -1.03704 -0.53629 -1.02084 C -0.54097 -1.00209 -0.55521 -0.99167 -0.56354 -0.97546 C -0.56788 -0.9581 -0.56424 -0.96829 -0.57934 -0.94815 C -0.59288 -0.93033 -0.60017 -0.91505 -0.61806 -0.90579 C -0.63802 -0.87871 -0.65816 -0.87963 -0.68629 -0.87546 C -0.71667 -0.87639 -0.74705 -0.87477 -0.77708 -0.87847 C -0.78021 -0.87894 -0.78142 -0.88519 -0.78385 -0.8875 C -0.78611 -0.88935 -0.78854 -0.88959 -0.7908 -0.89051 C -0.79497 -0.89607 -0.80017 -0.90023 -0.80434 -0.90579 C -0.80625 -0.90834 -0.8066 -0.91273 -0.80885 -0.91482 C -0.81146 -0.91713 -0.81493 -0.9169 -0.81806 -0.91783 C -0.81962 -0.92084 -0.82066 -0.92431 -0.82257 -0.92685 C -0.82517 -0.93033 -0.82934 -0.93195 -0.8316 -0.93588 C -0.84028 -0.95139 -0.83316 -0.94746 -0.83872 -0.96019 C -0.84045 -0.96459 -0.84323 -0.96829 -0.84531 -0.97246 C -0.85521 -1.02546 -0.85955 -1.08472 -0.84323 -1.13588 C -0.84236 -1.14491 -0.84236 -1.1544 -0.8408 -1.1632 C -0.84028 -1.16667 -0.83715 -1.16898 -0.83629 -1.17246 C -0.82813 -1.20463 -0.83958 -1.17917 -0.82934 -1.19954 C -0.82813 -1.20764 -0.82813 -1.21783 -0.82257 -1.22384 C -0.82066 -1.22593 -0.81788 -1.22546 -0.8158 -1.22685 C -0.81337 -1.22847 -0.81094 -1.23033 -0.80885 -1.23287 C -0.79045 -1.25486 -0.80278 -1.24792 -0.78854 -1.25417 C -0.78629 -1.25718 -0.78351 -1.25972 -0.78177 -1.2632 C -0.77899 -1.26783 -0.77795 -1.27431 -0.77483 -1.27847 C -0.77309 -1.28079 -0.77014 -1.28009 -0.76806 -1.28148 C -0.76563 -1.2831 -0.76406 -1.28727 -0.76129 -1.2875 C -0.73403 -1.29028 -0.7066 -1.28959 -0.67934 -1.29051 C -0.6651 -1.30324 -0.68004 -1.2919 -0.65208 -1.29954 C -0.6474 -1.30093 -0.64323 -1.30417 -0.63854 -1.30579 C -0.63403 -1.30741 -0.62934 -1.30787 -0.62483 -1.3088 C -0.62274 -1.31088 -0.6191 -1.31134 -0.61806 -1.31482 C -0.61719 -1.31783 -0.62031 -1.3206 -0.62031 -1.32384 C -0.62031 -1.33449 -0.61736 -1.3331 -0.61129 -1.33588 C -0.60972 -1.34236 -0.60538 -1.34746 -0.60434 -1.35417 C -0.60313 -1.36459 -0.61441 -1.37153 -0.62031 -1.37246 C -0.63542 -1.37523 -0.6507 -1.37639 -0.6658 -1.37847 C -0.65191 -1.39653 -0.66667 -1.38125 -0.63854 -1.39051 C -0.63594 -1.39144 -0.6342 -1.39537 -0.6316 -1.39653 C -0.62726 -1.39838 -0.62274 -1.39861 -0.61806 -1.39954 C -0.58629 -1.41366 -0.62361 -1.39861 -0.56354 -1.4088 C -0.55868 -1.40949 -0.55451 -1.41366 -0.55 -1.41482 C -0.5408 -1.4169 -0.5316 -1.4169 -0.52274 -1.41783 C -0.48924 -1.42662 -0.45451 -1.43218 -0.42049 -1.43588 C -0.37465 -1.43449 -0.33629 -1.4463 -0.29757 -1.42084 C -0.27535 -1.39121 -0.31736 -1.44445 -0.27031 -1.40255 C -0.26667 -1.39931 -0.26615 -1.39213 -0.26354 -1.3875 C -0.25781 -1.37755 -0.25747 -1.37894 -0.24983 -1.37546 C -0.24531 -1.36945 -0.2408 -1.3632 -0.23629 -1.35718 C -0.23403 -1.35417 -0.22951 -1.34815 -0.22951 -1.34792 C -0.22726 -1.33079 -0.22292 -1.31713 -0.2158 -1.30255 C -0.2132 -1.28218 -0.20903 -1.26667 -0.20208 -1.24815 C -0.19948 -1.2169 -0.19427 -1.18773 -0.18854 -1.15718 C -0.18924 -1.12384 -0.18837 -1.09028 -0.1908 -1.05718 C -0.19149 -1.04769 -0.19254 -1.03658 -0.19757 -1.02986 C -0.22986 -0.98727 -0.19514 -1.03033 -0.22257 -1.00255 C -0.2316 -0.99329 -0.23385 -0.98843 -0.24531 -0.98449 C -0.2507 -0.97732 -0.25816 -0.97338 -0.26354 -0.96621 C -0.26528 -0.96389 -0.26424 -0.95926 -0.2658 -0.95718 C -0.27431 -0.94746 -0.28924 -0.94259 -0.29983 -0.93912 C -0.3125 -0.92176 -0.34479 -0.92153 -0.36146 -0.92084 C -0.4151 -0.91829 -0.46875 -0.9169 -0.52274 -0.91482 C -0.53663 -0.91181 -0.54948 -0.90579 -0.56354 -0.90255 C -0.57135 -0.89491 -0.57708 -0.88843 -0.58629 -0.88449 C -0.60747 -0.86574 -0.57951 -0.88935 -0.59983 -0.87546 C -0.61406 -0.86574 -0.59896 -0.87292 -0.61354 -0.86019 C -0.62431 -0.8507 -0.61667 -0.86505 -0.62708 -0.85116 C -0.63941 -0.83472 -0.62882 -0.84213 -0.6408 -0.82084 C -0.64375 -0.81574 -0.65017 -0.81366 -0.65434 -0.81181 C -0.6599 -0.80046 -0.66771 -0.79398 -0.67483 -0.78449 C -0.67726 -0.77847 -0.67847 -0.77153 -0.6816 -0.76621 C -0.68559 -0.75949 -0.69028 -0.76042 -0.69549 -0.75718 C -0.70851 -0.74861 -0.71441 -0.74259 -0.72934 -0.73912 C -0.75695 -0.72408 -0.78195 -0.73912 -0.80885 -0.74514 C -0.82205 -0.75371 -0.83542 -0.75926 -0.85 -0.7632 C -0.85504 -0.76852 -0.86094 -0.77269 -0.86597 -0.77847 C -0.87066 -0.78403 -0.87934 -0.79653 -0.87934 -0.7963 C -0.87552 -0.81759 -0.88073 -0.83102 -0.88646 -0.85116 C -0.88854 -0.90579 -0.89236 -0.96019 -0.89306 -1.01482 C -0.89583 -1.15185 -0.88681 -1.02963 -0.89306 -1.10579 C -0.89097 -1.15116 -0.8967 -1.19769 -0.8908 -1.24213 C -0.89514 -1.26412 -0.88941 -1.2463 -0.89983 -1.26019 C -0.91042 -1.27431 -0.8967 -1.26644 -0.91354 -1.27246 C -0.93385 -1.29028 -0.95833 -1.27986 -0.9816 -1.27847 C -0.99375 -1.27315 -1.00365 -1.2625 -1.0158 -1.25718 C -1.00642 -1.21945 -1.0158 -1.24746 -0.94531 -1.24213 C -0.90243 -1.23889 -0.85903 -1.2331 -0.8158 -1.23287 C -0.68872 -1.23195 -0.56111 -1.23079 -0.43403 -1.22986 C -0.40868 -1.22477 -0.38403 -1.21736 -0.35903 -1.21181 C -0.32865 -1.19167 -0.37344 -1.22014 -0.33854 -1.20255 C -0.32934 -1.19792 -0.32118 -1.18889 -0.31129 -1.18449 C -0.30764 -1.17014 -0.30278 -1.17222 -0.3066 -1.15718 C -0.3059 -1.11574 -0.30573 -1.07431 -0.30434 -1.03287 C -0.30399 -1.02084 -0.30434 -1.00834 -0.30208 -0.99653 C -0.29844 -0.97685 -0.28177 -0.9713 -0.27031 -0.96621 C -0.2658 -0.96412 -0.2566 -0.96019 -0.2566 -0.95996 C -0.15399 -0.96574 -0.23073 -0.95486 -0.18854 -0.96921 C -0.18403 -0.97084 -0.17934 -0.97084 -0.17483 -0.97246 C -0.16788 -0.975 -0.15451 -0.98148 -0.15451 -0.98125 C -0.15208 -0.98357 -0.15017 -0.98588 -0.14757 -0.9875 C -0.14549 -0.98889 -0.14149 -0.9875 -0.1408 -0.99051 C -0.13958 -0.99537 -0.14236 -1.0007 -0.14306 -1.00579 C -0.13993 -1.0088 -0.13542 -1.01019 -0.13403 -1.01482 C -0.13125 -1.02315 -0.13299 -1.0331 -0.1316 -1.04213 C -0.12882 -1.06065 -0.12379 -1.07824 -0.12031 -1.09653 C -0.12101 -1.13195 -0.12257 -1.23796 -0.12257 -1.20255 " pathEditMode="relative" rAng="0" ptsTypes="fffffffffffffffffffffffffffffffffffffffffffffffffffffffffffffffffffffffffffffffffffffffffffffffffffffffffffffffffffffffffffffffffffffffffffffffffffffffffffA">
                                      <p:cBhvr>
                                        <p:cTn id="567" dur="5000" fill="hold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26" y="-55069"/>
                                    </p:animMotion>
                                  </p:childTnLst>
                                </p:cTn>
                              </p:par>
                              <p:par>
                                <p:cTn id="568" presetID="0" presetClass="path" presetSubtype="0" repeatCount="indefinite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8"/>
                                    </p:cond>
                                  </p:endCondLst>
                                  <p:childTnLst>
                                    <p:animMotion origin="layout" path="M -0.1408 -0.34514 C -0.14149 -0.35417 -0.1408 -0.36389 -0.14306 -0.37246 C -0.14392 -0.37593 -0.14792 -0.37593 -0.14983 -0.37847 C -0.15781 -0.38912 -0.15781 -0.39398 -0.17031 -0.39954 C -0.17257 -0.40255 -0.17465 -0.40602 -0.17708 -0.4088 C -0.17917 -0.41111 -0.18281 -0.41134 -0.18385 -0.41482 C -0.1849 -0.41783 -0.18229 -0.42084 -0.18177 -0.42384 C -0.19774 -0.42917 -0.1882 -0.42454 -0.20885 -0.44213 C -0.21493 -0.44722 -0.22309 -0.44653 -0.22951 -0.45116 C -0.24844 -0.46528 -0.22726 -0.45764 -0.25208 -0.4632 C -0.25139 -0.46621 -0.24861 -0.46968 -0.24983 -0.47246 C -0.25156 -0.47639 -0.25608 -0.47593 -0.25885 -0.47847 C -0.26146 -0.48102 -0.26302 -0.48519 -0.2658 -0.4875 C -0.27379 -0.49445 -0.28264 -0.49931 -0.2908 -0.50579 C -0.2967 -0.52153 -0.29879 -0.53056 -0.31129 -0.53588 C -0.31372 -0.53889 -0.31632 -0.54144 -0.31806 -0.54514 C -0.31945 -0.54769 -0.31875 -0.55162 -0.32049 -0.55417 C -0.32205 -0.55695 -0.325 -0.55787 -0.32726 -0.56019 C -0.33195 -0.56597 -0.33629 -0.57246 -0.34097 -0.57847 C -0.35 -0.59074 -0.35781 -0.60486 -0.3684 -0.61482 C -0.37396 -0.63009 -0.37587 -0.64468 -0.3816 -0.66019 C -0.39132 -0.71644 -0.3875 -0.68056 -0.37951 -0.77847 C -0.37882 -0.78542 -0.37899 -0.79306 -0.37708 -0.79954 C -0.37222 -0.81551 -0.36406 -0.82917 -0.35903 -0.84514 C -0.35174 -0.86852 -0.34688 -0.89213 -0.33854 -0.91482 C -0.33629 -0.9331 -0.33004 -0.95857 -0.31806 -0.96921 C -0.30868 -0.99514 -0.31493 -0.98264 -0.29757 -1.00579 C -0.29531 -1.0088 -0.2908 -1.01482 -0.2908 -1.01459 C -0.29149 -1.01783 -0.2941 -1.02107 -0.29306 -1.02384 C -0.29132 -1.02847 -0.28681 -1.02963 -0.28385 -1.03287 C -0.2816 -1.03565 -0.27969 -1.03982 -0.27726 -1.04213 C -0.27517 -1.04398 -0.2724 -1.04375 -0.27031 -1.04514 C -0.25313 -1.05648 -0.27361 -1.04676 -0.2566 -1.05417 C -0.24514 -1.06435 -0.2434 -1.07546 -0.22951 -1.08148 C -0.22257 -1.09051 -0.21788 -1.0956 -0.20885 -1.09954 C -0.20156 -1.10625 -0.19705 -1.11412 -0.18854 -1.11783 C -0.18785 -1.12084 -0.1875 -1.12408 -0.18629 -1.12685 C -0.18247 -1.13542 -0.17656 -1.13079 -0.18385 -1.14514 C -0.18542 -1.14815 -0.18872 -1.14884 -0.1908 -1.15116 C -0.19323 -1.15394 -0.19479 -1.15834 -0.19757 -1.16019 C -0.20399 -1.16435 -0.21806 -1.16921 -0.21806 -1.16898 C -0.26806 -1.16829 -0.31806 -1.16968 -0.3684 -1.16621 C -0.3776 -1.16551 -0.38629 -1.16019 -0.39566 -1.15718 C -0.40243 -1.15486 -0.41615 -1.14815 -0.41615 -1.14792 C -0.42465 -1.14051 -0.43403 -1.13588 -0.4434 -1.12986 C -0.46076 -1.11829 -0.43958 -1.12847 -0.4566 -1.12084 C -0.46337 -1.11204 -0.46823 -1.10671 -0.47708 -1.10255 C -0.48924 -1.07847 -0.47031 -1.11273 -0.49549 -1.08449 C -0.49722 -1.08241 -0.49601 -1.07778 -0.49757 -1.07546 C -0.5007 -1.0713 -0.50504 -1.06921 -0.50903 -1.06621 C -0.51406 -1.04769 -0.52795 -1.03704 -0.53629 -1.02084 C -0.54097 -1.00209 -0.55521 -0.99167 -0.56354 -0.97546 C -0.56788 -0.9581 -0.56424 -0.96829 -0.57934 -0.94815 C -0.59288 -0.93033 -0.60017 -0.91505 -0.61806 -0.90579 C -0.63802 -0.87871 -0.65816 -0.87963 -0.68629 -0.87546 C -0.71667 -0.87639 -0.74705 -0.87477 -0.77708 -0.87847 C -0.78021 -0.87894 -0.78142 -0.88519 -0.78385 -0.8875 C -0.78611 -0.88935 -0.78854 -0.88959 -0.7908 -0.89051 C -0.79497 -0.89607 -0.80017 -0.90023 -0.80434 -0.90579 C -0.80625 -0.90834 -0.8066 -0.91273 -0.80885 -0.91482 C -0.81146 -0.91713 -0.81493 -0.9169 -0.81806 -0.91783 C -0.81962 -0.92084 -0.82066 -0.92431 -0.82257 -0.92685 C -0.82517 -0.93033 -0.82934 -0.93195 -0.8316 -0.93588 C -0.84028 -0.95139 -0.83316 -0.94746 -0.83872 -0.96019 C -0.84045 -0.96459 -0.84323 -0.96829 -0.84531 -0.97246 C -0.85521 -1.02546 -0.85955 -1.08472 -0.84323 -1.13588 C -0.84236 -1.14491 -0.84236 -1.1544 -0.8408 -1.1632 C -0.84028 -1.16667 -0.83715 -1.16898 -0.83629 -1.17246 C -0.82813 -1.20463 -0.83958 -1.17917 -0.82934 -1.19954 C -0.82813 -1.20764 -0.82813 -1.21783 -0.82257 -1.22384 C -0.82066 -1.22593 -0.81788 -1.22546 -0.8158 -1.22685 C -0.81337 -1.22847 -0.81094 -1.23033 -0.80885 -1.23287 C -0.79045 -1.25486 -0.80278 -1.24792 -0.78854 -1.25417 C -0.78629 -1.25718 -0.78351 -1.25972 -0.78177 -1.2632 C -0.77899 -1.26783 -0.77795 -1.27431 -0.77483 -1.27847 C -0.77309 -1.28079 -0.77014 -1.28009 -0.76806 -1.28148 C -0.76563 -1.2831 -0.76406 -1.28727 -0.76129 -1.2875 C -0.73403 -1.29028 -0.7066 -1.28959 -0.67934 -1.29051 C -0.6651 -1.30324 -0.68004 -1.2919 -0.65208 -1.29954 C -0.6474 -1.30093 -0.64323 -1.30417 -0.63854 -1.30579 C -0.63403 -1.30741 -0.62934 -1.30787 -0.62483 -1.3088 C -0.62274 -1.31088 -0.6191 -1.31134 -0.61806 -1.31482 C -0.61719 -1.31783 -0.62031 -1.3206 -0.62031 -1.32384 C -0.62031 -1.33449 -0.61736 -1.3331 -0.61129 -1.33588 C -0.60972 -1.34236 -0.60538 -1.34746 -0.60434 -1.35417 C -0.60313 -1.36459 -0.61441 -1.37153 -0.62031 -1.37246 C -0.63542 -1.37523 -0.6507 -1.37639 -0.6658 -1.37847 C -0.65191 -1.39653 -0.66667 -1.38125 -0.63854 -1.39051 C -0.63594 -1.39144 -0.6342 -1.39537 -0.6316 -1.39653 C -0.62726 -1.39838 -0.62274 -1.39861 -0.61806 -1.39954 C -0.58629 -1.41366 -0.62361 -1.39861 -0.56354 -1.4088 C -0.55868 -1.40949 -0.55451 -1.41366 -0.55 -1.41482 C -0.5408 -1.4169 -0.5316 -1.4169 -0.52274 -1.41783 C -0.48924 -1.42662 -0.45451 -1.43218 -0.42049 -1.43588 C -0.37465 -1.43449 -0.33629 -1.4463 -0.29757 -1.42084 C -0.27535 -1.39121 -0.31736 -1.44445 -0.27031 -1.40255 C -0.26667 -1.39931 -0.26615 -1.39213 -0.26354 -1.3875 C -0.25781 -1.37755 -0.25747 -1.37894 -0.24983 -1.37546 C -0.24531 -1.36945 -0.2408 -1.3632 -0.23629 -1.35718 C -0.23403 -1.35417 -0.22951 -1.34815 -0.22951 -1.34792 C -0.22726 -1.33079 -0.22292 -1.31713 -0.2158 -1.30255 C -0.2132 -1.28218 -0.20903 -1.26667 -0.20208 -1.24815 C -0.19948 -1.2169 -0.19427 -1.18773 -0.18854 -1.15718 C -0.18924 -1.12384 -0.18837 -1.09028 -0.1908 -1.05718 C -0.19149 -1.04769 -0.19254 -1.03658 -0.19757 -1.02986 C -0.22986 -0.98727 -0.19514 -1.03033 -0.22257 -1.00255 C -0.2316 -0.99329 -0.23385 -0.98843 -0.24531 -0.98449 C -0.2507 -0.97732 -0.25816 -0.97338 -0.26354 -0.96621 C -0.26528 -0.96389 -0.26424 -0.95926 -0.2658 -0.95718 C -0.27431 -0.94746 -0.28924 -0.94259 -0.29983 -0.93912 C -0.3125 -0.92176 -0.34479 -0.92153 -0.36146 -0.92084 C -0.4151 -0.91829 -0.46875 -0.9169 -0.52274 -0.91482 C -0.53663 -0.91181 -0.54948 -0.90579 -0.56354 -0.90255 C -0.57135 -0.89491 -0.57708 -0.88843 -0.58629 -0.88449 C -0.60747 -0.86574 -0.57951 -0.88935 -0.59983 -0.87546 C -0.61406 -0.86574 -0.59896 -0.87292 -0.61354 -0.86019 C -0.62431 -0.8507 -0.61667 -0.86505 -0.62708 -0.85116 C -0.63941 -0.83472 -0.62882 -0.84213 -0.6408 -0.82084 C -0.64375 -0.81574 -0.65017 -0.81366 -0.65434 -0.81181 C -0.6599 -0.80046 -0.66771 -0.79398 -0.67483 -0.78449 C -0.67726 -0.77847 -0.67847 -0.77153 -0.6816 -0.76621 C -0.68559 -0.75949 -0.69028 -0.76042 -0.69549 -0.75718 C -0.70851 -0.74861 -0.71441 -0.74259 -0.72934 -0.73912 C -0.75695 -0.72408 -0.78195 -0.73912 -0.80885 -0.74514 C -0.82205 -0.75371 -0.83542 -0.75926 -0.85 -0.7632 C -0.85504 -0.76852 -0.86094 -0.77269 -0.86597 -0.77847 C -0.87066 -0.78403 -0.87934 -0.79653 -0.87934 -0.7963 C -0.87552 -0.81759 -0.88073 -0.83102 -0.88646 -0.85116 C -0.88854 -0.90579 -0.89236 -0.96019 -0.89306 -1.01482 C -0.89583 -1.15185 -0.88681 -1.02963 -0.89306 -1.10579 C -0.89097 -1.15116 -0.8967 -1.19769 -0.8908 -1.24213 C -0.89514 -1.26412 -0.88941 -1.2463 -0.89983 -1.26019 C -0.91042 -1.27431 -0.8967 -1.26644 -0.91354 -1.27246 C -0.93385 -1.29028 -0.95833 -1.27986 -0.9816 -1.27847 C -0.99375 -1.27315 -1.00365 -1.2625 -1.0158 -1.25718 C -1.00642 -1.21945 -1.0158 -1.24746 -0.94531 -1.24213 C -0.90243 -1.23889 -0.85903 -1.2331 -0.8158 -1.23287 C -0.68872 -1.23195 -0.56111 -1.23079 -0.43403 -1.22986 C -0.40868 -1.22477 -0.38403 -1.21736 -0.35903 -1.21181 C -0.32865 -1.19167 -0.37344 -1.22014 -0.33854 -1.20255 C -0.32934 -1.19792 -0.32118 -1.18889 -0.31129 -1.18449 C -0.30764 -1.17014 -0.30278 -1.17222 -0.3066 -1.15718 C -0.3059 -1.11574 -0.30573 -1.07431 -0.30434 -1.03287 C -0.30399 -1.02084 -0.30434 -1.00834 -0.30208 -0.99653 C -0.29844 -0.97685 -0.28177 -0.9713 -0.27031 -0.96621 C -0.2658 -0.96412 -0.2566 -0.96019 -0.2566 -0.95996 C -0.15399 -0.96574 -0.23073 -0.95486 -0.18854 -0.96921 C -0.18403 -0.97084 -0.17934 -0.97084 -0.17483 -0.97246 C -0.16788 -0.975 -0.15451 -0.98148 -0.15451 -0.98125 C -0.15208 -0.98357 -0.15017 -0.98588 -0.14757 -0.9875 C -0.14549 -0.98889 -0.14149 -0.9875 -0.1408 -0.99051 C -0.13958 -0.99537 -0.14236 -1.0007 -0.14306 -1.00579 C -0.13993 -1.0088 -0.13542 -1.01019 -0.13403 -1.01482 C -0.13125 -1.02315 -0.13299 -1.0331 -0.1316 -1.04213 C -0.12882 -1.06065 -0.12379 -1.07824 -0.12031 -1.09653 C -0.12101 -1.13195 -0.12257 -1.23796 -0.12257 -1.20255 " pathEditMode="relative" rAng="0" ptsTypes="fffffffffffffffffffffffffffffffffffffffffffffffffffffffffffffffffffffffffffffffffffffffffffffffffffffffffffffffffffffffffffffffffffffffffffffffffffffffffffA">
                                      <p:cBhvr>
                                        <p:cTn id="569" dur="5000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26" y="-55069"/>
                                    </p:animMotion>
                                  </p:childTnLst>
                                </p:cTn>
                              </p:par>
                              <p:par>
                                <p:cTn id="57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1" dur="2000" fill="hold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2" presetID="8" presetClass="emph" presetSubtype="0" repeatCount="indefinite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2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73" dur="2000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4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08 -0.34514 C -0.14149 -0.35417 -0.1408 -0.36389 -0.14306 -0.37246 C -0.14392 -0.37593 -0.14792 -0.37593 -0.14983 -0.37847 C -0.15781 -0.38912 -0.15781 -0.39398 -0.17031 -0.39954 C -0.17257 -0.40255 -0.17465 -0.40602 -0.17708 -0.4088 C -0.17917 -0.41111 -0.18281 -0.41134 -0.18385 -0.41482 C -0.1849 -0.41783 -0.18229 -0.42084 -0.18177 -0.42384 C -0.19774 -0.42917 -0.1882 -0.42454 -0.20885 -0.44213 C -0.21493 -0.44722 -0.22309 -0.44653 -0.22951 -0.45116 C -0.24844 -0.46528 -0.22726 -0.45764 -0.25208 -0.4632 C -0.25139 -0.46621 -0.24861 -0.46968 -0.24983 -0.47246 C -0.25156 -0.47639 -0.25608 -0.47593 -0.25885 -0.47847 C -0.26146 -0.48102 -0.26302 -0.48519 -0.2658 -0.4875 C -0.27379 -0.49445 -0.28264 -0.49931 -0.2908 -0.50579 C -0.2967 -0.52153 -0.29879 -0.53056 -0.31129 -0.53588 C -0.31372 -0.53889 -0.31632 -0.54144 -0.31806 -0.54514 C -0.31945 -0.54769 -0.31875 -0.55162 -0.32049 -0.55417 C -0.32205 -0.55695 -0.325 -0.55787 -0.32726 -0.56019 C -0.33195 -0.56597 -0.33629 -0.57246 -0.34097 -0.57847 C -0.35 -0.59074 -0.35781 -0.60486 -0.3684 -0.61482 C -0.37396 -0.63009 -0.37587 -0.64468 -0.3816 -0.66019 C -0.39132 -0.71644 -0.3875 -0.68056 -0.37951 -0.77847 C -0.37882 -0.78542 -0.37899 -0.79306 -0.37708 -0.79954 C -0.37222 -0.81551 -0.36406 -0.82917 -0.35903 -0.84514 C -0.35174 -0.86852 -0.34688 -0.89213 -0.33854 -0.91482 C -0.33629 -0.9331 -0.33004 -0.95857 -0.31806 -0.96921 C -0.30868 -0.99514 -0.31493 -0.98264 -0.29757 -1.00579 C -0.29531 -1.0088 -0.2908 -1.01482 -0.2908 -1.01459 C -0.29149 -1.01783 -0.2941 -1.02107 -0.29306 -1.02384 C -0.29132 -1.02847 -0.28681 -1.02963 -0.28385 -1.03287 C -0.2816 -1.03565 -0.27969 -1.03982 -0.27726 -1.04213 C -0.27517 -1.04398 -0.2724 -1.04375 -0.27031 -1.04514 C -0.25313 -1.05648 -0.27361 -1.04676 -0.2566 -1.05417 C -0.24514 -1.06435 -0.2434 -1.07546 -0.22951 -1.08148 C -0.22257 -1.09051 -0.21788 -1.0956 -0.20885 -1.09954 C -0.20156 -1.10625 -0.19705 -1.11412 -0.18854 -1.11783 C -0.18785 -1.12084 -0.1875 -1.12408 -0.18629 -1.12685 C -0.18247 -1.13542 -0.17656 -1.13079 -0.18385 -1.14514 C -0.18542 -1.14815 -0.18872 -1.14884 -0.1908 -1.15116 C -0.19323 -1.15394 -0.19479 -1.15834 -0.19757 -1.16019 C -0.20399 -1.16435 -0.21806 -1.16921 -0.21806 -1.16898 C -0.26806 -1.16829 -0.31806 -1.16968 -0.3684 -1.16621 C -0.3776 -1.16551 -0.38629 -1.16019 -0.39566 -1.15718 C -0.40243 -1.15486 -0.41615 -1.14815 -0.41615 -1.14792 C -0.42465 -1.14051 -0.43403 -1.13588 -0.4434 -1.12986 C -0.46076 -1.11829 -0.43958 -1.12847 -0.4566 -1.12084 C -0.46337 -1.11204 -0.46823 -1.10671 -0.47708 -1.10255 C -0.48924 -1.07847 -0.47031 -1.11273 -0.49549 -1.08449 C -0.49722 -1.08241 -0.49601 -1.07778 -0.49757 -1.07546 C -0.5007 -1.0713 -0.50504 -1.06921 -0.50903 -1.06621 C -0.51406 -1.04769 -0.52795 -1.03704 -0.53629 -1.02084 C -0.54097 -1.00209 -0.55521 -0.99167 -0.56354 -0.97546 C -0.56788 -0.9581 -0.56424 -0.96829 -0.57934 -0.94815 C -0.59288 -0.93033 -0.60017 -0.91505 -0.61806 -0.90579 C -0.63802 -0.87871 -0.65816 -0.87963 -0.68629 -0.87546 C -0.71667 -0.87639 -0.74705 -0.87477 -0.77708 -0.87847 C -0.78021 -0.87894 -0.78142 -0.88519 -0.78385 -0.8875 C -0.78611 -0.88935 -0.78854 -0.88959 -0.7908 -0.89051 C -0.79497 -0.89607 -0.80017 -0.90023 -0.80434 -0.90579 C -0.80625 -0.90834 -0.8066 -0.91273 -0.80885 -0.91482 C -0.81146 -0.91713 -0.81493 -0.9169 -0.81806 -0.91783 C -0.81962 -0.92084 -0.82066 -0.92431 -0.82257 -0.92685 C -0.82517 -0.93033 -0.82934 -0.93195 -0.8316 -0.93588 C -0.84028 -0.95139 -0.83316 -0.94746 -0.83872 -0.96019 C -0.84045 -0.96459 -0.84323 -0.96829 -0.84531 -0.97246 C -0.85521 -1.02546 -0.85955 -1.08472 -0.84323 -1.13588 C -0.84236 -1.14491 -0.84236 -1.1544 -0.8408 -1.1632 C -0.84028 -1.16667 -0.83715 -1.16898 -0.83629 -1.17246 C -0.82813 -1.20463 -0.83958 -1.17917 -0.82934 -1.19954 C -0.82813 -1.20764 -0.82813 -1.21783 -0.82257 -1.22384 C -0.82066 -1.22593 -0.81788 -1.22546 -0.8158 -1.22685 C -0.81337 -1.22847 -0.81094 -1.23033 -0.80885 -1.23287 C -0.79045 -1.25486 -0.80278 -1.24792 -0.78854 -1.25417 C -0.78629 -1.25718 -0.78351 -1.25972 -0.78177 -1.2632 C -0.77899 -1.26783 -0.77795 -1.27431 -0.77483 -1.27847 C -0.77309 -1.28079 -0.77014 -1.28009 -0.76806 -1.28148 C -0.76563 -1.2831 -0.76406 -1.28727 -0.76129 -1.2875 C -0.73403 -1.29028 -0.7066 -1.28959 -0.67934 -1.29051 C -0.6651 -1.30324 -0.68004 -1.2919 -0.65208 -1.29954 C -0.6474 -1.30093 -0.64323 -1.30417 -0.63854 -1.30579 C -0.63403 -1.30741 -0.62934 -1.30787 -0.62483 -1.3088 C -0.62274 -1.31088 -0.6191 -1.31134 -0.61806 -1.31482 C -0.61719 -1.31783 -0.62031 -1.3206 -0.62031 -1.32384 C -0.62031 -1.33449 -0.61736 -1.3331 -0.61129 -1.33588 C -0.60972 -1.34236 -0.60538 -1.34746 -0.60434 -1.35417 C -0.60313 -1.36459 -0.61441 -1.37153 -0.62031 -1.37246 C -0.63542 -1.37523 -0.6507 -1.37639 -0.6658 -1.37847 C -0.65191 -1.39653 -0.66667 -1.38125 -0.63854 -1.39051 C -0.63594 -1.39144 -0.6342 -1.39537 -0.6316 -1.39653 C -0.62726 -1.39838 -0.62274 -1.39861 -0.61806 -1.39954 C -0.58629 -1.41366 -0.62361 -1.39861 -0.56354 -1.4088 C -0.55868 -1.40949 -0.55451 -1.41366 -0.55 -1.41482 C -0.5408 -1.4169 -0.5316 -1.4169 -0.52274 -1.41783 C -0.48924 -1.42662 -0.45451 -1.43218 -0.42049 -1.43588 C -0.37465 -1.43449 -0.33629 -1.4463 -0.29757 -1.42084 C -0.27535 -1.39121 -0.31736 -1.44445 -0.27031 -1.40255 C -0.26667 -1.39931 -0.26615 -1.39213 -0.26354 -1.3875 C -0.25781 -1.37755 -0.25747 -1.37894 -0.24983 -1.37546 C -0.24531 -1.36945 -0.2408 -1.3632 -0.23629 -1.35718 C -0.23403 -1.35417 -0.22951 -1.34815 -0.22951 -1.34792 C -0.22726 -1.33079 -0.22292 -1.31713 -0.2158 -1.30255 C -0.2132 -1.28218 -0.20903 -1.26667 -0.20208 -1.24815 C -0.19948 -1.2169 -0.19427 -1.18773 -0.18854 -1.15718 C -0.18924 -1.12384 -0.18837 -1.09028 -0.1908 -1.05718 C -0.19149 -1.04769 -0.19254 -1.03658 -0.19757 -1.02986 C -0.22986 -0.98727 -0.19514 -1.03033 -0.22257 -1.00255 C -0.2316 -0.99329 -0.23385 -0.98843 -0.24531 -0.98449 C -0.2507 -0.97732 -0.25816 -0.97338 -0.26354 -0.96621 C -0.26528 -0.96389 -0.26424 -0.95926 -0.2658 -0.95718 C -0.27431 -0.94746 -0.28924 -0.94259 -0.29983 -0.93912 C -0.3125 -0.92176 -0.34479 -0.92153 -0.36146 -0.92084 C -0.4151 -0.91829 -0.46875 -0.9169 -0.52274 -0.91482 C -0.53663 -0.91181 -0.54948 -0.90579 -0.56354 -0.90255 C -0.57135 -0.89491 -0.57708 -0.88843 -0.58629 -0.88449 C -0.60747 -0.86574 -0.57951 -0.88935 -0.59983 -0.87546 C -0.61406 -0.86574 -0.59896 -0.87292 -0.61354 -0.86019 C -0.62431 -0.8507 -0.61667 -0.86505 -0.62708 -0.85116 C -0.63941 -0.83472 -0.62882 -0.84213 -0.6408 -0.82084 C -0.64375 -0.81574 -0.65017 -0.81366 -0.65434 -0.81181 C -0.6599 -0.80046 -0.66771 -0.79398 -0.67483 -0.78449 C -0.67726 -0.77847 -0.67847 -0.77153 -0.6816 -0.76621 C -0.68559 -0.75949 -0.69028 -0.76042 -0.69549 -0.75718 C -0.70851 -0.74861 -0.71441 -0.74259 -0.72934 -0.73912 C -0.75695 -0.72408 -0.78195 -0.73912 -0.80885 -0.74514 C -0.82205 -0.75371 -0.83542 -0.75926 -0.85 -0.7632 C -0.85504 -0.76852 -0.86094 -0.77269 -0.86597 -0.77847 C -0.87066 -0.78403 -0.87934 -0.79653 -0.87934 -0.7963 C -0.87552 -0.81759 -0.88073 -0.83102 -0.88646 -0.85116 C -0.88854 -0.90579 -0.89236 -0.96019 -0.89306 -1.01482 C -0.89583 -1.15185 -0.88681 -1.02963 -0.89306 -1.10579 C -0.89097 -1.15116 -0.8967 -1.19769 -0.8908 -1.24213 C -0.89514 -1.26412 -0.88941 -1.2463 -0.89983 -1.26019 C -0.91042 -1.27431 -0.8967 -1.26644 -0.91354 -1.27246 C -0.93385 -1.29028 -0.95833 -1.27986 -0.9816 -1.27847 C -0.99375 -1.27315 -1.00365 -1.2625 -1.0158 -1.25718 C -1.00642 -1.21945 -1.0158 -1.24746 -0.94531 -1.24213 C -0.90243 -1.23889 -0.85903 -1.2331 -0.8158 -1.23287 C -0.68872 -1.23195 -0.56111 -1.23079 -0.43403 -1.22986 C -0.40868 -1.22477 -0.38403 -1.21736 -0.35903 -1.21181 C -0.32865 -1.19167 -0.37344 -1.22014 -0.33854 -1.20255 C -0.32934 -1.19792 -0.32118 -1.18889 -0.31129 -1.18449 C -0.30764 -1.17014 -0.30278 -1.17222 -0.3066 -1.15718 C -0.3059 -1.11574 -0.30573 -1.07431 -0.30434 -1.03287 C -0.30399 -1.02084 -0.30434 -1.00834 -0.30208 -0.99653 C -0.29844 -0.97685 -0.28177 -0.9713 -0.27031 -0.96621 C -0.2658 -0.96412 -0.2566 -0.96019 -0.2566 -0.95996 C -0.15399 -0.96574 -0.23073 -0.95486 -0.18854 -0.96921 C -0.18403 -0.97084 -0.17934 -0.97084 -0.17483 -0.97246 C -0.16788 -0.975 -0.15451 -0.98148 -0.15451 -0.98125 C -0.15208 -0.98357 -0.15017 -0.98588 -0.14757 -0.9875 C -0.14549 -0.98889 -0.14149 -0.9875 -0.1408 -0.99051 C -0.13958 -0.99537 -0.14236 -1.0007 -0.14306 -1.00579 C -0.13993 -1.0088 -0.13542 -1.01019 -0.13403 -1.01482 C -0.13125 -1.02315 -0.13299 -1.0331 -0.1316 -1.04213 C -0.12882 -1.06065 -0.12379 -1.07824 -0.12031 -1.09653 C -0.12101 -1.13195 -0.12257 -1.23796 -0.12257 -1.20255 " pathEditMode="relative" rAng="0" ptsTypes="fffffffffffffffffffffffffffffffffffffffffffffffffffffffffffffffffffffffffffffffffffffffffffffffffffffffffffffffffffffffffffffffffffffffffffffffffffffffffffA">
                                      <p:cBhvr>
                                        <p:cTn id="575" dur="5000" fill="hold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26" y="-55069"/>
                                    </p:animMotion>
                                  </p:childTnLst>
                                </p:cTn>
                              </p:par>
                              <p:par>
                                <p:cTn id="576" presetID="0" presetClass="path" presetSubtype="0" repeatCount="indefinite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6"/>
                                    </p:cond>
                                  </p:endCondLst>
                                  <p:childTnLst>
                                    <p:animMotion origin="layout" path="M -0.1408 -0.34514 C -0.14149 -0.35417 -0.1408 -0.36389 -0.14306 -0.37246 C -0.14392 -0.37593 -0.14792 -0.37593 -0.14983 -0.37847 C -0.15781 -0.38912 -0.15781 -0.39398 -0.17031 -0.39954 C -0.17257 -0.40255 -0.17465 -0.40602 -0.17708 -0.4088 C -0.17917 -0.41111 -0.18281 -0.41134 -0.18385 -0.41482 C -0.1849 -0.41783 -0.18229 -0.42084 -0.18177 -0.42384 C -0.19774 -0.42917 -0.1882 -0.42454 -0.20885 -0.44213 C -0.21493 -0.44722 -0.22309 -0.44653 -0.22951 -0.45116 C -0.24844 -0.46528 -0.22726 -0.45764 -0.25208 -0.4632 C -0.25139 -0.46621 -0.24861 -0.46968 -0.24983 -0.47246 C -0.25156 -0.47639 -0.25608 -0.47593 -0.25885 -0.47847 C -0.26146 -0.48102 -0.26302 -0.48519 -0.2658 -0.4875 C -0.27379 -0.49445 -0.28264 -0.49931 -0.2908 -0.50579 C -0.2967 -0.52153 -0.29879 -0.53056 -0.31129 -0.53588 C -0.31372 -0.53889 -0.31632 -0.54144 -0.31806 -0.54514 C -0.31945 -0.54769 -0.31875 -0.55162 -0.32049 -0.55417 C -0.32205 -0.55695 -0.325 -0.55787 -0.32726 -0.56019 C -0.33195 -0.56597 -0.33629 -0.57246 -0.34097 -0.57847 C -0.35 -0.59074 -0.35781 -0.60486 -0.3684 -0.61482 C -0.37396 -0.63009 -0.37587 -0.64468 -0.3816 -0.66019 C -0.39132 -0.71644 -0.3875 -0.68056 -0.37951 -0.77847 C -0.37882 -0.78542 -0.37899 -0.79306 -0.37708 -0.79954 C -0.37222 -0.81551 -0.36406 -0.82917 -0.35903 -0.84514 C -0.35174 -0.86852 -0.34688 -0.89213 -0.33854 -0.91482 C -0.33629 -0.9331 -0.33004 -0.95857 -0.31806 -0.96921 C -0.30868 -0.99514 -0.31493 -0.98264 -0.29757 -1.00579 C -0.29531 -1.0088 -0.2908 -1.01482 -0.2908 -1.01459 C -0.29149 -1.01783 -0.2941 -1.02107 -0.29306 -1.02384 C -0.29132 -1.02847 -0.28681 -1.02963 -0.28385 -1.03287 C -0.2816 -1.03565 -0.27969 -1.03982 -0.27726 -1.04213 C -0.27517 -1.04398 -0.2724 -1.04375 -0.27031 -1.04514 C -0.25313 -1.05648 -0.27361 -1.04676 -0.2566 -1.05417 C -0.24514 -1.06435 -0.2434 -1.07546 -0.22951 -1.08148 C -0.22257 -1.09051 -0.21788 -1.0956 -0.20885 -1.09954 C -0.20156 -1.10625 -0.19705 -1.11412 -0.18854 -1.11783 C -0.18785 -1.12084 -0.1875 -1.12408 -0.18629 -1.12685 C -0.18247 -1.13542 -0.17656 -1.13079 -0.18385 -1.14514 C -0.18542 -1.14815 -0.18872 -1.14884 -0.1908 -1.15116 C -0.19323 -1.15394 -0.19479 -1.15834 -0.19757 -1.16019 C -0.20399 -1.16435 -0.21806 -1.16921 -0.21806 -1.16898 C -0.26806 -1.16829 -0.31806 -1.16968 -0.3684 -1.16621 C -0.3776 -1.16551 -0.38629 -1.16019 -0.39566 -1.15718 C -0.40243 -1.15486 -0.41615 -1.14815 -0.41615 -1.14792 C -0.42465 -1.14051 -0.43403 -1.13588 -0.4434 -1.12986 C -0.46076 -1.11829 -0.43958 -1.12847 -0.4566 -1.12084 C -0.46337 -1.11204 -0.46823 -1.10671 -0.47708 -1.10255 C -0.48924 -1.07847 -0.47031 -1.11273 -0.49549 -1.08449 C -0.49722 -1.08241 -0.49601 -1.07778 -0.49757 -1.07546 C -0.5007 -1.0713 -0.50504 -1.06921 -0.50903 -1.06621 C -0.51406 -1.04769 -0.52795 -1.03704 -0.53629 -1.02084 C -0.54097 -1.00209 -0.55521 -0.99167 -0.56354 -0.97546 C -0.56788 -0.9581 -0.56424 -0.96829 -0.57934 -0.94815 C -0.59288 -0.93033 -0.60017 -0.91505 -0.61806 -0.90579 C -0.63802 -0.87871 -0.65816 -0.87963 -0.68629 -0.87546 C -0.71667 -0.87639 -0.74705 -0.87477 -0.77708 -0.87847 C -0.78021 -0.87894 -0.78142 -0.88519 -0.78385 -0.8875 C -0.78611 -0.88935 -0.78854 -0.88959 -0.7908 -0.89051 C -0.79497 -0.89607 -0.80017 -0.90023 -0.80434 -0.90579 C -0.80625 -0.90834 -0.8066 -0.91273 -0.80885 -0.91482 C -0.81146 -0.91713 -0.81493 -0.9169 -0.81806 -0.91783 C -0.81962 -0.92084 -0.82066 -0.92431 -0.82257 -0.92685 C -0.82517 -0.93033 -0.82934 -0.93195 -0.8316 -0.93588 C -0.84028 -0.95139 -0.83316 -0.94746 -0.83872 -0.96019 C -0.84045 -0.96459 -0.84323 -0.96829 -0.84531 -0.97246 C -0.85521 -1.02546 -0.85955 -1.08472 -0.84323 -1.13588 C -0.84236 -1.14491 -0.84236 -1.1544 -0.8408 -1.1632 C -0.84028 -1.16667 -0.83715 -1.16898 -0.83629 -1.17246 C -0.82813 -1.20463 -0.83958 -1.17917 -0.82934 -1.19954 C -0.82813 -1.20764 -0.82813 -1.21783 -0.82257 -1.22384 C -0.82066 -1.22593 -0.81788 -1.22546 -0.8158 -1.22685 C -0.81337 -1.22847 -0.81094 -1.23033 -0.80885 -1.23287 C -0.79045 -1.25486 -0.80278 -1.24792 -0.78854 -1.25417 C -0.78629 -1.25718 -0.78351 -1.25972 -0.78177 -1.2632 C -0.77899 -1.26783 -0.77795 -1.27431 -0.77483 -1.27847 C -0.77309 -1.28079 -0.77014 -1.28009 -0.76806 -1.28148 C -0.76563 -1.2831 -0.76406 -1.28727 -0.76129 -1.2875 C -0.73403 -1.29028 -0.7066 -1.28959 -0.67934 -1.29051 C -0.6651 -1.30324 -0.68004 -1.2919 -0.65208 -1.29954 C -0.6474 -1.30093 -0.64323 -1.30417 -0.63854 -1.30579 C -0.63403 -1.30741 -0.62934 -1.30787 -0.62483 -1.3088 C -0.62274 -1.31088 -0.6191 -1.31134 -0.61806 -1.31482 C -0.61719 -1.31783 -0.62031 -1.3206 -0.62031 -1.32384 C -0.62031 -1.33449 -0.61736 -1.3331 -0.61129 -1.33588 C -0.60972 -1.34236 -0.60538 -1.34746 -0.60434 -1.35417 C -0.60313 -1.36459 -0.61441 -1.37153 -0.62031 -1.37246 C -0.63542 -1.37523 -0.6507 -1.37639 -0.6658 -1.37847 C -0.65191 -1.39653 -0.66667 -1.38125 -0.63854 -1.39051 C -0.63594 -1.39144 -0.6342 -1.39537 -0.6316 -1.39653 C -0.62726 -1.39838 -0.62274 -1.39861 -0.61806 -1.39954 C -0.58629 -1.41366 -0.62361 -1.39861 -0.56354 -1.4088 C -0.55868 -1.40949 -0.55451 -1.41366 -0.55 -1.41482 C -0.5408 -1.4169 -0.5316 -1.4169 -0.52274 -1.41783 C -0.48924 -1.42662 -0.45451 -1.43218 -0.42049 -1.43588 C -0.37465 -1.43449 -0.33629 -1.4463 -0.29757 -1.42084 C -0.27535 -1.39121 -0.31736 -1.44445 -0.27031 -1.40255 C -0.26667 -1.39931 -0.26615 -1.39213 -0.26354 -1.3875 C -0.25781 -1.37755 -0.25747 -1.37894 -0.24983 -1.37546 C -0.24531 -1.36945 -0.2408 -1.3632 -0.23629 -1.35718 C -0.23403 -1.35417 -0.22951 -1.34815 -0.22951 -1.34792 C -0.22726 -1.33079 -0.22292 -1.31713 -0.2158 -1.30255 C -0.2132 -1.28218 -0.20903 -1.26667 -0.20208 -1.24815 C -0.19948 -1.2169 -0.19427 -1.18773 -0.18854 -1.15718 C -0.18924 -1.12384 -0.18837 -1.09028 -0.1908 -1.05718 C -0.19149 -1.04769 -0.19254 -1.03658 -0.19757 -1.02986 C -0.22986 -0.98727 -0.19514 -1.03033 -0.22257 -1.00255 C -0.2316 -0.99329 -0.23385 -0.98843 -0.24531 -0.98449 C -0.2507 -0.97732 -0.25816 -0.97338 -0.26354 -0.96621 C -0.26528 -0.96389 -0.26424 -0.95926 -0.2658 -0.95718 C -0.27431 -0.94746 -0.28924 -0.94259 -0.29983 -0.93912 C -0.3125 -0.92176 -0.34479 -0.92153 -0.36146 -0.92084 C -0.4151 -0.91829 -0.46875 -0.9169 -0.52274 -0.91482 C -0.53663 -0.91181 -0.54948 -0.90579 -0.56354 -0.90255 C -0.57135 -0.89491 -0.57708 -0.88843 -0.58629 -0.88449 C -0.60747 -0.86574 -0.57951 -0.88935 -0.59983 -0.87546 C -0.61406 -0.86574 -0.59896 -0.87292 -0.61354 -0.86019 C -0.62431 -0.8507 -0.61667 -0.86505 -0.62708 -0.85116 C -0.63941 -0.83472 -0.62882 -0.84213 -0.6408 -0.82084 C -0.64375 -0.81574 -0.65017 -0.81366 -0.65434 -0.81181 C -0.6599 -0.80046 -0.66771 -0.79398 -0.67483 -0.78449 C -0.67726 -0.77847 -0.67847 -0.77153 -0.6816 -0.76621 C -0.68559 -0.75949 -0.69028 -0.76042 -0.69549 -0.75718 C -0.70851 -0.74861 -0.71441 -0.74259 -0.72934 -0.73912 C -0.75695 -0.72408 -0.78195 -0.73912 -0.80885 -0.74514 C -0.82205 -0.75371 -0.83542 -0.75926 -0.85 -0.7632 C -0.85504 -0.76852 -0.86094 -0.77269 -0.86597 -0.77847 C -0.87066 -0.78403 -0.87934 -0.79653 -0.87934 -0.7963 C -0.87552 -0.81759 -0.88073 -0.83102 -0.88646 -0.85116 C -0.88854 -0.90579 -0.89236 -0.96019 -0.89306 -1.01482 C -0.89583 -1.15185 -0.88681 -1.02963 -0.89306 -1.10579 C -0.89097 -1.15116 -0.8967 -1.19769 -0.8908 -1.24213 C -0.89514 -1.26412 -0.88941 -1.2463 -0.89983 -1.26019 C -0.91042 -1.27431 -0.8967 -1.26644 -0.91354 -1.27246 C -0.93385 -1.29028 -0.95833 -1.27986 -0.9816 -1.27847 C -0.99375 -1.27315 -1.00365 -1.2625 -1.0158 -1.25718 C -1.00642 -1.21945 -1.0158 -1.24746 -0.94531 -1.24213 C -0.90243 -1.23889 -0.85903 -1.2331 -0.8158 -1.23287 C -0.68872 -1.23195 -0.56111 -1.23079 -0.43403 -1.22986 C -0.40868 -1.22477 -0.38403 -1.21736 -0.35903 -1.21181 C -0.32865 -1.19167 -0.37344 -1.22014 -0.33854 -1.20255 C -0.32934 -1.19792 -0.32118 -1.18889 -0.31129 -1.18449 C -0.30764 -1.17014 -0.30278 -1.17222 -0.3066 -1.15718 C -0.3059 -1.11574 -0.30573 -1.07431 -0.30434 -1.03287 C -0.30399 -1.02084 -0.30434 -1.00834 -0.30208 -0.99653 C -0.29844 -0.97685 -0.28177 -0.9713 -0.27031 -0.96621 C -0.2658 -0.96412 -0.2566 -0.96019 -0.2566 -0.95996 C -0.15399 -0.96574 -0.23073 -0.95486 -0.18854 -0.96921 C -0.18403 -0.97084 -0.17934 -0.97084 -0.17483 -0.97246 C -0.16788 -0.975 -0.15451 -0.98148 -0.15451 -0.98125 C -0.15208 -0.98357 -0.15017 -0.98588 -0.14757 -0.9875 C -0.14549 -0.98889 -0.14149 -0.9875 -0.1408 -0.99051 C -0.13958 -0.99537 -0.14236 -1.0007 -0.14306 -1.00579 C -0.13993 -1.0088 -0.13542 -1.01019 -0.13403 -1.01482 C -0.13125 -1.02315 -0.13299 -1.0331 -0.1316 -1.04213 C -0.12882 -1.06065 -0.12379 -1.07824 -0.12031 -1.09653 C -0.12101 -1.13195 -0.12257 -1.23796 -0.12257 -1.20255 " pathEditMode="relative" rAng="0" ptsTypes="fffffffffffffffffffffffffffffffffffffffffffffffffffffffffffffffffffffffffffffffffffffffffffffffffffffffffffffffffffffffffffffffffffffffffffffffffffffffffffA">
                                      <p:cBhvr>
                                        <p:cTn id="577" dur="5000" fill="hold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26" y="-55069"/>
                                    </p:animMotion>
                                  </p:childTnLst>
                                </p:cTn>
                              </p:par>
                              <p:par>
                                <p:cTn id="57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9" dur="2000" fill="hold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0" presetID="8" presetClass="emph" presetSubtype="0" repeatCount="indefinite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0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81" dur="2000" fill="hold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08 -0.34514 C -0.14149 -0.35417 -0.1408 -0.36389 -0.14306 -0.37246 C -0.14392 -0.37593 -0.14792 -0.37593 -0.14983 -0.37847 C -0.15781 -0.38912 -0.15781 -0.39398 -0.17031 -0.39954 C -0.17257 -0.40255 -0.17465 -0.40602 -0.17708 -0.4088 C -0.17917 -0.41111 -0.18281 -0.41134 -0.18385 -0.41482 C -0.1849 -0.41783 -0.18229 -0.42084 -0.18177 -0.42384 C -0.19774 -0.42917 -0.1882 -0.42454 -0.20885 -0.44213 C -0.21493 -0.44722 -0.22309 -0.44653 -0.22951 -0.45116 C -0.24844 -0.46528 -0.22726 -0.45764 -0.25208 -0.4632 C -0.25139 -0.46621 -0.24861 -0.46968 -0.24983 -0.47246 C -0.25156 -0.47639 -0.25608 -0.47593 -0.25885 -0.47847 C -0.26146 -0.48102 -0.26302 -0.48519 -0.2658 -0.4875 C -0.27379 -0.49445 -0.28264 -0.49931 -0.2908 -0.50579 C -0.2967 -0.52153 -0.29879 -0.53056 -0.31129 -0.53588 C -0.31372 -0.53889 -0.31632 -0.54144 -0.31806 -0.54514 C -0.31945 -0.54769 -0.31875 -0.55162 -0.32049 -0.55417 C -0.32205 -0.55695 -0.325 -0.55787 -0.32726 -0.56019 C -0.33195 -0.56597 -0.33629 -0.57246 -0.34097 -0.57847 C -0.35 -0.59074 -0.35781 -0.60486 -0.3684 -0.61482 C -0.37396 -0.63009 -0.37587 -0.64468 -0.3816 -0.66019 C -0.39132 -0.71644 -0.3875 -0.68056 -0.37951 -0.77847 C -0.37882 -0.78542 -0.37899 -0.79306 -0.37708 -0.79954 C -0.37222 -0.81551 -0.36406 -0.82917 -0.35903 -0.84514 C -0.35174 -0.86852 -0.34688 -0.89213 -0.33854 -0.91482 C -0.33629 -0.9331 -0.33004 -0.95857 -0.31806 -0.96921 C -0.30868 -0.99514 -0.31493 -0.98264 -0.29757 -1.00579 C -0.29531 -1.0088 -0.2908 -1.01482 -0.2908 -1.01459 C -0.29149 -1.01783 -0.2941 -1.02107 -0.29306 -1.02384 C -0.29132 -1.02847 -0.28681 -1.02963 -0.28385 -1.03287 C -0.2816 -1.03565 -0.27969 -1.03982 -0.27726 -1.04213 C -0.27517 -1.04398 -0.2724 -1.04375 -0.27031 -1.04514 C -0.25313 -1.05648 -0.27361 -1.04676 -0.2566 -1.05417 C -0.24514 -1.06435 -0.2434 -1.07546 -0.22951 -1.08148 C -0.22257 -1.09051 -0.21788 -1.0956 -0.20885 -1.09954 C -0.20156 -1.10625 -0.19705 -1.11412 -0.18854 -1.11783 C -0.18785 -1.12084 -0.1875 -1.12408 -0.18629 -1.12685 C -0.18247 -1.13542 -0.17656 -1.13079 -0.18385 -1.14514 C -0.18542 -1.14815 -0.18872 -1.14884 -0.1908 -1.15116 C -0.19323 -1.15394 -0.19479 -1.15834 -0.19757 -1.16019 C -0.20399 -1.16435 -0.21806 -1.16921 -0.21806 -1.16898 C -0.26806 -1.16829 -0.31806 -1.16968 -0.3684 -1.16621 C -0.3776 -1.16551 -0.38629 -1.16019 -0.39566 -1.15718 C -0.40243 -1.15486 -0.41615 -1.14815 -0.41615 -1.14792 C -0.42465 -1.14051 -0.43403 -1.13588 -0.4434 -1.12986 C -0.46076 -1.11829 -0.43958 -1.12847 -0.4566 -1.12084 C -0.46337 -1.11204 -0.46823 -1.10671 -0.47708 -1.10255 C -0.48924 -1.07847 -0.47031 -1.11273 -0.49549 -1.08449 C -0.49722 -1.08241 -0.49601 -1.07778 -0.49757 -1.07546 C -0.5007 -1.0713 -0.50504 -1.06921 -0.50903 -1.06621 C -0.51406 -1.04769 -0.52795 -1.03704 -0.53629 -1.02084 C -0.54097 -1.00209 -0.55521 -0.99167 -0.56354 -0.97546 C -0.56788 -0.9581 -0.56424 -0.96829 -0.57934 -0.94815 C -0.59288 -0.93033 -0.60017 -0.91505 -0.61806 -0.90579 C -0.63802 -0.87871 -0.65816 -0.87963 -0.68629 -0.87546 C -0.71667 -0.87639 -0.74705 -0.87477 -0.77708 -0.87847 C -0.78021 -0.87894 -0.78142 -0.88519 -0.78385 -0.8875 C -0.78611 -0.88935 -0.78854 -0.88959 -0.7908 -0.89051 C -0.79497 -0.89607 -0.80017 -0.90023 -0.80434 -0.90579 C -0.80625 -0.90834 -0.8066 -0.91273 -0.80885 -0.91482 C -0.81146 -0.91713 -0.81493 -0.9169 -0.81806 -0.91783 C -0.81962 -0.92084 -0.82066 -0.92431 -0.82257 -0.92685 C -0.82517 -0.93033 -0.82934 -0.93195 -0.8316 -0.93588 C -0.84028 -0.95139 -0.83316 -0.94746 -0.83872 -0.96019 C -0.84045 -0.96459 -0.84323 -0.96829 -0.84531 -0.97246 C -0.85521 -1.02546 -0.85955 -1.08472 -0.84323 -1.13588 C -0.84236 -1.14491 -0.84236 -1.1544 -0.8408 -1.1632 C -0.84028 -1.16667 -0.83715 -1.16898 -0.83629 -1.17246 C -0.82813 -1.20463 -0.83958 -1.17917 -0.82934 -1.19954 C -0.82813 -1.20764 -0.82813 -1.21783 -0.82257 -1.22384 C -0.82066 -1.22593 -0.81788 -1.22546 -0.8158 -1.22685 C -0.81337 -1.22847 -0.81094 -1.23033 -0.80885 -1.23287 C -0.79045 -1.25486 -0.80278 -1.24792 -0.78854 -1.25417 C -0.78629 -1.25718 -0.78351 -1.25972 -0.78177 -1.2632 C -0.77899 -1.26783 -0.77795 -1.27431 -0.77483 -1.27847 C -0.77309 -1.28079 -0.77014 -1.28009 -0.76806 -1.28148 C -0.76563 -1.2831 -0.76406 -1.28727 -0.76129 -1.2875 C -0.73403 -1.29028 -0.7066 -1.28959 -0.67934 -1.29051 C -0.6651 -1.30324 -0.68004 -1.2919 -0.65208 -1.29954 C -0.6474 -1.30093 -0.64323 -1.30417 -0.63854 -1.30579 C -0.63403 -1.30741 -0.62934 -1.30787 -0.62483 -1.3088 C -0.62274 -1.31088 -0.6191 -1.31134 -0.61806 -1.31482 C -0.61719 -1.31783 -0.62031 -1.3206 -0.62031 -1.32384 C -0.62031 -1.33449 -0.61736 -1.3331 -0.61129 -1.33588 C -0.60972 -1.34236 -0.60538 -1.34746 -0.60434 -1.35417 C -0.60313 -1.36459 -0.61441 -1.37153 -0.62031 -1.37246 C -0.63542 -1.37523 -0.6507 -1.37639 -0.6658 -1.37847 C -0.65191 -1.39653 -0.66667 -1.38125 -0.63854 -1.39051 C -0.63594 -1.39144 -0.6342 -1.39537 -0.6316 -1.39653 C -0.62726 -1.39838 -0.62274 -1.39861 -0.61806 -1.39954 C -0.58629 -1.41366 -0.62361 -1.39861 -0.56354 -1.4088 C -0.55868 -1.40949 -0.55451 -1.41366 -0.55 -1.41482 C -0.5408 -1.4169 -0.5316 -1.4169 -0.52274 -1.41783 C -0.48924 -1.42662 -0.45451 -1.43218 -0.42049 -1.43588 C -0.37465 -1.43449 -0.33629 -1.4463 -0.29757 -1.42084 C -0.27535 -1.39121 -0.31736 -1.44445 -0.27031 -1.40255 C -0.26667 -1.39931 -0.26615 -1.39213 -0.26354 -1.3875 C -0.25781 -1.37755 -0.25747 -1.37894 -0.24983 -1.37546 C -0.24531 -1.36945 -0.2408 -1.3632 -0.23629 -1.35718 C -0.23403 -1.35417 -0.22951 -1.34815 -0.22951 -1.34792 C -0.22726 -1.33079 -0.22292 -1.31713 -0.2158 -1.30255 C -0.2132 -1.28218 -0.20903 -1.26667 -0.20208 -1.24815 C -0.19948 -1.2169 -0.19427 -1.18773 -0.18854 -1.15718 C -0.18924 -1.12384 -0.18837 -1.09028 -0.1908 -1.05718 C -0.19149 -1.04769 -0.19254 -1.03658 -0.19757 -1.02986 C -0.22986 -0.98727 -0.19514 -1.03033 -0.22257 -1.00255 C -0.2316 -0.99329 -0.23385 -0.98843 -0.24531 -0.98449 C -0.2507 -0.97732 -0.25816 -0.97338 -0.26354 -0.96621 C -0.26528 -0.96389 -0.26424 -0.95926 -0.2658 -0.95718 C -0.27431 -0.94746 -0.28924 -0.94259 -0.29983 -0.93912 C -0.3125 -0.92176 -0.34479 -0.92153 -0.36146 -0.92084 C -0.4151 -0.91829 -0.46875 -0.9169 -0.52274 -0.91482 C -0.53663 -0.91181 -0.54948 -0.90579 -0.56354 -0.90255 C -0.57135 -0.89491 -0.57708 -0.88843 -0.58629 -0.88449 C -0.60747 -0.86574 -0.57951 -0.88935 -0.59983 -0.87546 C -0.61406 -0.86574 -0.59896 -0.87292 -0.61354 -0.86019 C -0.62431 -0.8507 -0.61667 -0.86505 -0.62708 -0.85116 C -0.63941 -0.83472 -0.62882 -0.84213 -0.6408 -0.82084 C -0.64375 -0.81574 -0.65017 -0.81366 -0.65434 -0.81181 C -0.6599 -0.80046 -0.66771 -0.79398 -0.67483 -0.78449 C -0.67726 -0.77847 -0.67847 -0.77153 -0.6816 -0.76621 C -0.68559 -0.75949 -0.69028 -0.76042 -0.69549 -0.75718 C -0.70851 -0.74861 -0.71441 -0.74259 -0.72934 -0.73912 C -0.75695 -0.72408 -0.78195 -0.73912 -0.80885 -0.74514 C -0.82205 -0.75371 -0.83542 -0.75926 -0.85 -0.7632 C -0.85504 -0.76852 -0.86094 -0.77269 -0.86597 -0.77847 C -0.87066 -0.78403 -0.87934 -0.79653 -0.87934 -0.7963 C -0.87552 -0.81759 -0.88073 -0.83102 -0.88646 -0.85116 C -0.88854 -0.90579 -0.89236 -0.96019 -0.89306 -1.01482 C -0.89583 -1.15185 -0.88681 -1.02963 -0.89306 -1.10579 C -0.89097 -1.15116 -0.8967 -1.19769 -0.8908 -1.24213 C -0.89514 -1.26412 -0.88941 -1.2463 -0.89983 -1.26019 C -0.91042 -1.27431 -0.8967 -1.26644 -0.91354 -1.27246 C -0.93385 -1.29028 -0.95833 -1.27986 -0.9816 -1.27847 C -0.99375 -1.27315 -1.00365 -1.2625 -1.0158 -1.25718 C -1.00642 -1.21945 -1.0158 -1.24746 -0.94531 -1.24213 C -0.90243 -1.23889 -0.85903 -1.2331 -0.8158 -1.23287 C -0.68872 -1.23195 -0.56111 -1.23079 -0.43403 -1.22986 C -0.40868 -1.22477 -0.38403 -1.21736 -0.35903 -1.21181 C -0.32865 -1.19167 -0.37344 -1.22014 -0.33854 -1.20255 C -0.32934 -1.19792 -0.32118 -1.18889 -0.31129 -1.18449 C -0.30764 -1.17014 -0.30278 -1.17222 -0.3066 -1.15718 C -0.3059 -1.11574 -0.30573 -1.07431 -0.30434 -1.03287 C -0.30399 -1.02084 -0.30434 -1.00834 -0.30208 -0.99653 C -0.29844 -0.97685 -0.28177 -0.9713 -0.27031 -0.96621 C -0.2658 -0.96412 -0.2566 -0.96019 -0.2566 -0.95996 C -0.15399 -0.96574 -0.23073 -0.95486 -0.18854 -0.96921 C -0.18403 -0.97084 -0.17934 -0.97084 -0.17483 -0.97246 C -0.16788 -0.975 -0.15451 -0.98148 -0.15451 -0.98125 C -0.15208 -0.98357 -0.15017 -0.98588 -0.14757 -0.9875 C -0.14549 -0.98889 -0.14149 -0.9875 -0.1408 -0.99051 C -0.13958 -0.99537 -0.14236 -1.0007 -0.14306 -1.00579 C -0.13993 -1.0088 -0.13542 -1.01019 -0.13403 -1.01482 C -0.13125 -1.02315 -0.13299 -1.0331 -0.1316 -1.04213 C -0.12882 -1.06065 -0.12379 -1.07824 -0.12031 -1.09653 C -0.12101 -1.13195 -0.12257 -1.23796 -0.12257 -1.20255 " pathEditMode="relative" rAng="0" ptsTypes="fffffffffffffffffffffffffffffffffffffffffffffffffffffffffffffffffffffffffffffffffffffffffffffffffffffffffffffffffffffffffffffffffffffffffffffffffffffffffffA">
                                      <p:cBhvr>
                                        <p:cTn id="583" dur="5000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26" y="-55069"/>
                                    </p:animMotion>
                                  </p:childTnLst>
                                </p:cTn>
                              </p:par>
                              <p:par>
                                <p:cTn id="584" presetID="0" presetClass="path" presetSubtype="0" repeatCount="indefinite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4"/>
                                    </p:cond>
                                  </p:endCondLst>
                                  <p:childTnLst>
                                    <p:animMotion origin="layout" path="M -0.1408 -0.34514 C -0.14149 -0.35417 -0.1408 -0.36389 -0.14306 -0.37246 C -0.14392 -0.37593 -0.14792 -0.37593 -0.14983 -0.37847 C -0.15781 -0.38912 -0.15781 -0.39398 -0.17031 -0.39954 C -0.17257 -0.40255 -0.17465 -0.40602 -0.17708 -0.4088 C -0.17917 -0.41111 -0.18281 -0.41134 -0.18385 -0.41482 C -0.1849 -0.41783 -0.18229 -0.42084 -0.18177 -0.42384 C -0.19774 -0.42917 -0.1882 -0.42454 -0.20885 -0.44213 C -0.21493 -0.44722 -0.22309 -0.44653 -0.22951 -0.45116 C -0.24844 -0.46528 -0.22726 -0.45764 -0.25208 -0.4632 C -0.25139 -0.46621 -0.24861 -0.46968 -0.24983 -0.47246 C -0.25156 -0.47639 -0.25608 -0.47593 -0.25885 -0.47847 C -0.26146 -0.48102 -0.26302 -0.48519 -0.2658 -0.4875 C -0.27379 -0.49445 -0.28264 -0.49931 -0.2908 -0.50579 C -0.2967 -0.52153 -0.29879 -0.53056 -0.31129 -0.53588 C -0.31372 -0.53889 -0.31632 -0.54144 -0.31806 -0.54514 C -0.31945 -0.54769 -0.31875 -0.55162 -0.32049 -0.55417 C -0.32205 -0.55695 -0.325 -0.55787 -0.32726 -0.56019 C -0.33195 -0.56597 -0.33629 -0.57246 -0.34097 -0.57847 C -0.35 -0.59074 -0.35781 -0.60486 -0.3684 -0.61482 C -0.37396 -0.63009 -0.37587 -0.64468 -0.3816 -0.66019 C -0.39132 -0.71644 -0.3875 -0.68056 -0.37951 -0.77847 C -0.37882 -0.78542 -0.37899 -0.79306 -0.37708 -0.79954 C -0.37222 -0.81551 -0.36406 -0.82917 -0.35903 -0.84514 C -0.35174 -0.86852 -0.34688 -0.89213 -0.33854 -0.91482 C -0.33629 -0.9331 -0.33004 -0.95857 -0.31806 -0.96921 C -0.30868 -0.99514 -0.31493 -0.98264 -0.29757 -1.00579 C -0.29531 -1.0088 -0.2908 -1.01482 -0.2908 -1.01459 C -0.29149 -1.01783 -0.2941 -1.02107 -0.29306 -1.02384 C -0.29132 -1.02847 -0.28681 -1.02963 -0.28385 -1.03287 C -0.2816 -1.03565 -0.27969 -1.03982 -0.27726 -1.04213 C -0.27517 -1.04398 -0.2724 -1.04375 -0.27031 -1.04514 C -0.25313 -1.05648 -0.27361 -1.04676 -0.2566 -1.05417 C -0.24514 -1.06435 -0.2434 -1.07546 -0.22951 -1.08148 C -0.22257 -1.09051 -0.21788 -1.0956 -0.20885 -1.09954 C -0.20156 -1.10625 -0.19705 -1.11412 -0.18854 -1.11783 C -0.18785 -1.12084 -0.1875 -1.12408 -0.18629 -1.12685 C -0.18247 -1.13542 -0.17656 -1.13079 -0.18385 -1.14514 C -0.18542 -1.14815 -0.18872 -1.14884 -0.1908 -1.15116 C -0.19323 -1.15394 -0.19479 -1.15834 -0.19757 -1.16019 C -0.20399 -1.16435 -0.21806 -1.16921 -0.21806 -1.16898 C -0.26806 -1.16829 -0.31806 -1.16968 -0.3684 -1.16621 C -0.3776 -1.16551 -0.38629 -1.16019 -0.39566 -1.15718 C -0.40243 -1.15486 -0.41615 -1.14815 -0.41615 -1.14792 C -0.42465 -1.14051 -0.43403 -1.13588 -0.4434 -1.12986 C -0.46076 -1.11829 -0.43958 -1.12847 -0.4566 -1.12084 C -0.46337 -1.11204 -0.46823 -1.10671 -0.47708 -1.10255 C -0.48924 -1.07847 -0.47031 -1.11273 -0.49549 -1.08449 C -0.49722 -1.08241 -0.49601 -1.07778 -0.49757 -1.07546 C -0.5007 -1.0713 -0.50504 -1.06921 -0.50903 -1.06621 C -0.51406 -1.04769 -0.52795 -1.03704 -0.53629 -1.02084 C -0.54097 -1.00209 -0.55521 -0.99167 -0.56354 -0.97546 C -0.56788 -0.9581 -0.56424 -0.96829 -0.57934 -0.94815 C -0.59288 -0.93033 -0.60017 -0.91505 -0.61806 -0.90579 C -0.63802 -0.87871 -0.65816 -0.87963 -0.68629 -0.87546 C -0.71667 -0.87639 -0.74705 -0.87477 -0.77708 -0.87847 C -0.78021 -0.87894 -0.78142 -0.88519 -0.78385 -0.8875 C -0.78611 -0.88935 -0.78854 -0.88959 -0.7908 -0.89051 C -0.79497 -0.89607 -0.80017 -0.90023 -0.80434 -0.90579 C -0.80625 -0.90834 -0.8066 -0.91273 -0.80885 -0.91482 C -0.81146 -0.91713 -0.81493 -0.9169 -0.81806 -0.91783 C -0.81962 -0.92084 -0.82066 -0.92431 -0.82257 -0.92685 C -0.82517 -0.93033 -0.82934 -0.93195 -0.8316 -0.93588 C -0.84028 -0.95139 -0.83316 -0.94746 -0.83872 -0.96019 C -0.84045 -0.96459 -0.84323 -0.96829 -0.84531 -0.97246 C -0.85521 -1.02546 -0.85955 -1.08472 -0.84323 -1.13588 C -0.84236 -1.14491 -0.84236 -1.1544 -0.8408 -1.1632 C -0.84028 -1.16667 -0.83715 -1.16898 -0.83629 -1.17246 C -0.82813 -1.20463 -0.83958 -1.17917 -0.82934 -1.19954 C -0.82813 -1.20764 -0.82813 -1.21783 -0.82257 -1.22384 C -0.82066 -1.22593 -0.81788 -1.22546 -0.8158 -1.22685 C -0.81337 -1.22847 -0.81094 -1.23033 -0.80885 -1.23287 C -0.79045 -1.25486 -0.80278 -1.24792 -0.78854 -1.25417 C -0.78629 -1.25718 -0.78351 -1.25972 -0.78177 -1.2632 C -0.77899 -1.26783 -0.77795 -1.27431 -0.77483 -1.27847 C -0.77309 -1.28079 -0.77014 -1.28009 -0.76806 -1.28148 C -0.76563 -1.2831 -0.76406 -1.28727 -0.76129 -1.2875 C -0.73403 -1.29028 -0.7066 -1.28959 -0.67934 -1.29051 C -0.6651 -1.30324 -0.68004 -1.2919 -0.65208 -1.29954 C -0.6474 -1.30093 -0.64323 -1.30417 -0.63854 -1.30579 C -0.63403 -1.30741 -0.62934 -1.30787 -0.62483 -1.3088 C -0.62274 -1.31088 -0.6191 -1.31134 -0.61806 -1.31482 C -0.61719 -1.31783 -0.62031 -1.3206 -0.62031 -1.32384 C -0.62031 -1.33449 -0.61736 -1.3331 -0.61129 -1.33588 C -0.60972 -1.34236 -0.60538 -1.34746 -0.60434 -1.35417 C -0.60313 -1.36459 -0.61441 -1.37153 -0.62031 -1.37246 C -0.63542 -1.37523 -0.6507 -1.37639 -0.6658 -1.37847 C -0.65191 -1.39653 -0.66667 -1.38125 -0.63854 -1.39051 C -0.63594 -1.39144 -0.6342 -1.39537 -0.6316 -1.39653 C -0.62726 -1.39838 -0.62274 -1.39861 -0.61806 -1.39954 C -0.58629 -1.41366 -0.62361 -1.39861 -0.56354 -1.4088 C -0.55868 -1.40949 -0.55451 -1.41366 -0.55 -1.41482 C -0.5408 -1.4169 -0.5316 -1.4169 -0.52274 -1.41783 C -0.48924 -1.42662 -0.45451 -1.43218 -0.42049 -1.43588 C -0.37465 -1.43449 -0.33629 -1.4463 -0.29757 -1.42084 C -0.27535 -1.39121 -0.31736 -1.44445 -0.27031 -1.40255 C -0.26667 -1.39931 -0.26615 -1.39213 -0.26354 -1.3875 C -0.25781 -1.37755 -0.25747 -1.37894 -0.24983 -1.37546 C -0.24531 -1.36945 -0.2408 -1.3632 -0.23629 -1.35718 C -0.23403 -1.35417 -0.22951 -1.34815 -0.22951 -1.34792 C -0.22726 -1.33079 -0.22292 -1.31713 -0.2158 -1.30255 C -0.2132 -1.28218 -0.20903 -1.26667 -0.20208 -1.24815 C -0.19948 -1.2169 -0.19427 -1.18773 -0.18854 -1.15718 C -0.18924 -1.12384 -0.18837 -1.09028 -0.1908 -1.05718 C -0.19149 -1.04769 -0.19254 -1.03658 -0.19757 -1.02986 C -0.22986 -0.98727 -0.19514 -1.03033 -0.22257 -1.00255 C -0.2316 -0.99329 -0.23385 -0.98843 -0.24531 -0.98449 C -0.2507 -0.97732 -0.25816 -0.97338 -0.26354 -0.96621 C -0.26528 -0.96389 -0.26424 -0.95926 -0.2658 -0.95718 C -0.27431 -0.94746 -0.28924 -0.94259 -0.29983 -0.93912 C -0.3125 -0.92176 -0.34479 -0.92153 -0.36146 -0.92084 C -0.4151 -0.91829 -0.46875 -0.9169 -0.52274 -0.91482 C -0.53663 -0.91181 -0.54948 -0.90579 -0.56354 -0.90255 C -0.57135 -0.89491 -0.57708 -0.88843 -0.58629 -0.88449 C -0.60747 -0.86574 -0.57951 -0.88935 -0.59983 -0.87546 C -0.61406 -0.86574 -0.59896 -0.87292 -0.61354 -0.86019 C -0.62431 -0.8507 -0.61667 -0.86505 -0.62708 -0.85116 C -0.63941 -0.83472 -0.62882 -0.84213 -0.6408 -0.82084 C -0.64375 -0.81574 -0.65017 -0.81366 -0.65434 -0.81181 C -0.6599 -0.80046 -0.66771 -0.79398 -0.67483 -0.78449 C -0.67726 -0.77847 -0.67847 -0.77153 -0.6816 -0.76621 C -0.68559 -0.75949 -0.69028 -0.76042 -0.69549 -0.75718 C -0.70851 -0.74861 -0.71441 -0.74259 -0.72934 -0.73912 C -0.75695 -0.72408 -0.78195 -0.73912 -0.80885 -0.74514 C -0.82205 -0.75371 -0.83542 -0.75926 -0.85 -0.7632 C -0.85504 -0.76852 -0.86094 -0.77269 -0.86597 -0.77847 C -0.87066 -0.78403 -0.87934 -0.79653 -0.87934 -0.7963 C -0.87552 -0.81759 -0.88073 -0.83102 -0.88646 -0.85116 C -0.88854 -0.90579 -0.89236 -0.96019 -0.89306 -1.01482 C -0.89583 -1.15185 -0.88681 -1.02963 -0.89306 -1.10579 C -0.89097 -1.15116 -0.8967 -1.19769 -0.8908 -1.24213 C -0.89514 -1.26412 -0.88941 -1.2463 -0.89983 -1.26019 C -0.91042 -1.27431 -0.8967 -1.26644 -0.91354 -1.27246 C -0.93385 -1.29028 -0.95833 -1.27986 -0.9816 -1.27847 C -0.99375 -1.27315 -1.00365 -1.2625 -1.0158 -1.25718 C -1.00642 -1.21945 -1.0158 -1.24746 -0.94531 -1.24213 C -0.90243 -1.23889 -0.85903 -1.2331 -0.8158 -1.23287 C -0.68872 -1.23195 -0.56111 -1.23079 -0.43403 -1.22986 C -0.40868 -1.22477 -0.38403 -1.21736 -0.35903 -1.21181 C -0.32865 -1.19167 -0.37344 -1.22014 -0.33854 -1.20255 C -0.32934 -1.19792 -0.32118 -1.18889 -0.31129 -1.18449 C -0.30764 -1.17014 -0.30278 -1.17222 -0.3066 -1.15718 C -0.3059 -1.11574 -0.30573 -1.07431 -0.30434 -1.03287 C -0.30399 -1.02084 -0.30434 -1.00834 -0.30208 -0.99653 C -0.29844 -0.97685 -0.28177 -0.9713 -0.27031 -0.96621 C -0.2658 -0.96412 -0.2566 -0.96019 -0.2566 -0.95996 C -0.15399 -0.96574 -0.23073 -0.95486 -0.18854 -0.96921 C -0.18403 -0.97084 -0.17934 -0.97084 -0.17483 -0.97246 C -0.16788 -0.975 -0.15451 -0.98148 -0.15451 -0.98125 C -0.15208 -0.98357 -0.15017 -0.98588 -0.14757 -0.9875 C -0.14549 -0.98889 -0.14149 -0.9875 -0.1408 -0.99051 C -0.13958 -0.99537 -0.14236 -1.0007 -0.14306 -1.00579 C -0.13993 -1.0088 -0.13542 -1.01019 -0.13403 -1.01482 C -0.13125 -1.02315 -0.13299 -1.0331 -0.1316 -1.04213 C -0.12882 -1.06065 -0.12379 -1.07824 -0.12031 -1.09653 C -0.12101 -1.13195 -0.12257 -1.23796 -0.12257 -1.20255 " pathEditMode="relative" rAng="0" ptsTypes="fffffffffffffffffffffffffffffffffffffffffffffffffffffffffffffffffffffffffffffffffffffffffffffffffffffffffffffffffffffffffffffffffffffffffffffffffffffffffffA">
                                      <p:cBhvr>
                                        <p:cTn id="585" dur="50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26" y="-55069"/>
                                    </p:animMotion>
                                  </p:childTnLst>
                                </p:cTn>
                              </p:par>
                              <p:par>
                                <p:cTn id="58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7" dur="2000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8" presetID="8" presetClass="emph" presetSubtype="0" repeatCount="indefinite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8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89" dur="20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0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08 -0.34514 C -0.14149 -0.35417 -0.1408 -0.36389 -0.14306 -0.37246 C -0.14392 -0.37593 -0.14792 -0.37593 -0.14983 -0.37847 C -0.15781 -0.38912 -0.15781 -0.39398 -0.17031 -0.39954 C -0.17257 -0.40255 -0.17465 -0.40602 -0.17708 -0.4088 C -0.17917 -0.41111 -0.18281 -0.41134 -0.18385 -0.41482 C -0.1849 -0.41783 -0.18229 -0.42084 -0.18177 -0.42384 C -0.19774 -0.42917 -0.1882 -0.42454 -0.20885 -0.44213 C -0.21493 -0.44722 -0.22309 -0.44653 -0.22951 -0.45116 C -0.24844 -0.46528 -0.22726 -0.45764 -0.25208 -0.4632 C -0.25139 -0.46621 -0.24861 -0.46968 -0.24983 -0.47246 C -0.25156 -0.47639 -0.25608 -0.47593 -0.25885 -0.47847 C -0.26146 -0.48102 -0.26302 -0.48519 -0.2658 -0.4875 C -0.27379 -0.49445 -0.28264 -0.49931 -0.2908 -0.50579 C -0.2967 -0.52153 -0.29879 -0.53056 -0.31129 -0.53588 C -0.31372 -0.53889 -0.31632 -0.54144 -0.31806 -0.54514 C -0.31945 -0.54769 -0.31875 -0.55162 -0.32049 -0.55417 C -0.32205 -0.55695 -0.325 -0.55787 -0.32726 -0.56019 C -0.33195 -0.56597 -0.33629 -0.57246 -0.34097 -0.57847 C -0.35 -0.59074 -0.35781 -0.60486 -0.3684 -0.61482 C -0.37396 -0.63009 -0.37587 -0.64468 -0.3816 -0.66019 C -0.39132 -0.71644 -0.3875 -0.68056 -0.37951 -0.77847 C -0.37882 -0.78542 -0.37899 -0.79306 -0.37708 -0.79954 C -0.37222 -0.81551 -0.36406 -0.82917 -0.35903 -0.84514 C -0.35174 -0.86852 -0.34688 -0.89213 -0.33854 -0.91482 C -0.33629 -0.9331 -0.33004 -0.95857 -0.31806 -0.96921 C -0.30868 -0.99514 -0.31493 -0.98264 -0.29757 -1.00579 C -0.29531 -1.0088 -0.2908 -1.01482 -0.2908 -1.01459 C -0.29149 -1.01783 -0.2941 -1.02107 -0.29306 -1.02384 C -0.29132 -1.02847 -0.28681 -1.02963 -0.28385 -1.03287 C -0.2816 -1.03565 -0.27969 -1.03982 -0.27726 -1.04213 C -0.27517 -1.04398 -0.2724 -1.04375 -0.27031 -1.04514 C -0.25313 -1.05648 -0.27361 -1.04676 -0.2566 -1.05417 C -0.24514 -1.06435 -0.2434 -1.07546 -0.22951 -1.08148 C -0.22257 -1.09051 -0.21788 -1.0956 -0.20885 -1.09954 C -0.20156 -1.10625 -0.19705 -1.11412 -0.18854 -1.11783 C -0.18785 -1.12084 -0.1875 -1.12408 -0.18629 -1.12685 C -0.18247 -1.13542 -0.17656 -1.13079 -0.18385 -1.14514 C -0.18542 -1.14815 -0.18872 -1.14884 -0.1908 -1.15116 C -0.19323 -1.15394 -0.19479 -1.15834 -0.19757 -1.16019 C -0.20399 -1.16435 -0.21806 -1.16921 -0.21806 -1.16898 C -0.26806 -1.16829 -0.31806 -1.16968 -0.3684 -1.16621 C -0.3776 -1.16551 -0.38629 -1.16019 -0.39566 -1.15718 C -0.40243 -1.15486 -0.41615 -1.14815 -0.41615 -1.14792 C -0.42465 -1.14051 -0.43403 -1.13588 -0.4434 -1.12986 C -0.46076 -1.11829 -0.43958 -1.12847 -0.4566 -1.12084 C -0.46337 -1.11204 -0.46823 -1.10671 -0.47708 -1.10255 C -0.48924 -1.07847 -0.47031 -1.11273 -0.49549 -1.08449 C -0.49722 -1.08241 -0.49601 -1.07778 -0.49757 -1.07546 C -0.5007 -1.0713 -0.50504 -1.06921 -0.50903 -1.06621 C -0.51406 -1.04769 -0.52795 -1.03704 -0.53629 -1.02084 C -0.54097 -1.00209 -0.55521 -0.99167 -0.56354 -0.97546 C -0.56788 -0.9581 -0.56424 -0.96829 -0.57934 -0.94815 C -0.59288 -0.93033 -0.60017 -0.91505 -0.61806 -0.90579 C -0.63802 -0.87871 -0.65816 -0.87963 -0.68629 -0.87546 C -0.71667 -0.87639 -0.74705 -0.87477 -0.77708 -0.87847 C -0.78021 -0.87894 -0.78142 -0.88519 -0.78385 -0.8875 C -0.78611 -0.88935 -0.78854 -0.88959 -0.7908 -0.89051 C -0.79497 -0.89607 -0.80017 -0.90023 -0.80434 -0.90579 C -0.80625 -0.90834 -0.8066 -0.91273 -0.80885 -0.91482 C -0.81146 -0.91713 -0.81493 -0.9169 -0.81806 -0.91783 C -0.81962 -0.92084 -0.82066 -0.92431 -0.82257 -0.92685 C -0.82517 -0.93033 -0.82934 -0.93195 -0.8316 -0.93588 C -0.84028 -0.95139 -0.83316 -0.94746 -0.83872 -0.96019 C -0.84045 -0.96459 -0.84323 -0.96829 -0.84531 -0.97246 C -0.85521 -1.02546 -0.85955 -1.08472 -0.84323 -1.13588 C -0.84236 -1.14491 -0.84236 -1.1544 -0.8408 -1.1632 C -0.84028 -1.16667 -0.83715 -1.16898 -0.83629 -1.17246 C -0.82813 -1.20463 -0.83958 -1.17917 -0.82934 -1.19954 C -0.82813 -1.20764 -0.82813 -1.21783 -0.82257 -1.22384 C -0.82066 -1.22593 -0.81788 -1.22546 -0.8158 -1.22685 C -0.81337 -1.22847 -0.81094 -1.23033 -0.80885 -1.23287 C -0.79045 -1.25486 -0.80278 -1.24792 -0.78854 -1.25417 C -0.78629 -1.25718 -0.78351 -1.25972 -0.78177 -1.2632 C -0.77899 -1.26783 -0.77795 -1.27431 -0.77483 -1.27847 C -0.77309 -1.28079 -0.77014 -1.28009 -0.76806 -1.28148 C -0.76563 -1.2831 -0.76406 -1.28727 -0.76129 -1.2875 C -0.73403 -1.29028 -0.7066 -1.28959 -0.67934 -1.29051 C -0.6651 -1.30324 -0.68004 -1.2919 -0.65208 -1.29954 C -0.6474 -1.30093 -0.64323 -1.30417 -0.63854 -1.30579 C -0.63403 -1.30741 -0.62934 -1.30787 -0.62483 -1.3088 C -0.62274 -1.31088 -0.6191 -1.31134 -0.61806 -1.31482 C -0.61719 -1.31783 -0.62031 -1.3206 -0.62031 -1.32384 C -0.62031 -1.33449 -0.61736 -1.3331 -0.61129 -1.33588 C -0.60972 -1.34236 -0.60538 -1.34746 -0.60434 -1.35417 C -0.60313 -1.36459 -0.61441 -1.37153 -0.62031 -1.37246 C -0.63542 -1.37523 -0.6507 -1.37639 -0.6658 -1.37847 C -0.65191 -1.39653 -0.66667 -1.38125 -0.63854 -1.39051 C -0.63594 -1.39144 -0.6342 -1.39537 -0.6316 -1.39653 C -0.62726 -1.39838 -0.62274 -1.39861 -0.61806 -1.39954 C -0.58629 -1.41366 -0.62361 -1.39861 -0.56354 -1.4088 C -0.55868 -1.40949 -0.55451 -1.41366 -0.55 -1.41482 C -0.5408 -1.4169 -0.5316 -1.4169 -0.52274 -1.41783 C -0.48924 -1.42662 -0.45451 -1.43218 -0.42049 -1.43588 C -0.37465 -1.43449 -0.33629 -1.4463 -0.29757 -1.42084 C -0.27535 -1.39121 -0.31736 -1.44445 -0.27031 -1.40255 C -0.26667 -1.39931 -0.26615 -1.39213 -0.26354 -1.3875 C -0.25781 -1.37755 -0.25747 -1.37894 -0.24983 -1.37546 C -0.24531 -1.36945 -0.2408 -1.3632 -0.23629 -1.35718 C -0.23403 -1.35417 -0.22951 -1.34815 -0.22951 -1.34792 C -0.22726 -1.33079 -0.22292 -1.31713 -0.2158 -1.30255 C -0.2132 -1.28218 -0.20903 -1.26667 -0.20208 -1.24815 C -0.19948 -1.2169 -0.19427 -1.18773 -0.18854 -1.15718 C -0.18924 -1.12384 -0.18837 -1.09028 -0.1908 -1.05718 C -0.19149 -1.04769 -0.19254 -1.03658 -0.19757 -1.02986 C -0.22986 -0.98727 -0.19514 -1.03033 -0.22257 -1.00255 C -0.2316 -0.99329 -0.23385 -0.98843 -0.24531 -0.98449 C -0.2507 -0.97732 -0.25816 -0.97338 -0.26354 -0.96621 C -0.26528 -0.96389 -0.26424 -0.95926 -0.2658 -0.95718 C -0.27431 -0.94746 -0.28924 -0.94259 -0.29983 -0.93912 C -0.3125 -0.92176 -0.34479 -0.92153 -0.36146 -0.92084 C -0.4151 -0.91829 -0.46875 -0.9169 -0.52274 -0.91482 C -0.53663 -0.91181 -0.54948 -0.90579 -0.56354 -0.90255 C -0.57135 -0.89491 -0.57708 -0.88843 -0.58629 -0.88449 C -0.60747 -0.86574 -0.57951 -0.88935 -0.59983 -0.87546 C -0.61406 -0.86574 -0.59896 -0.87292 -0.61354 -0.86019 C -0.62431 -0.8507 -0.61667 -0.86505 -0.62708 -0.85116 C -0.63941 -0.83472 -0.62882 -0.84213 -0.6408 -0.82084 C -0.64375 -0.81574 -0.65017 -0.81366 -0.65434 -0.81181 C -0.6599 -0.80046 -0.66771 -0.79398 -0.67483 -0.78449 C -0.67726 -0.77847 -0.67847 -0.77153 -0.6816 -0.76621 C -0.68559 -0.75949 -0.69028 -0.76042 -0.69549 -0.75718 C -0.70851 -0.74861 -0.71441 -0.74259 -0.72934 -0.73912 C -0.75695 -0.72408 -0.78195 -0.73912 -0.80885 -0.74514 C -0.82205 -0.75371 -0.83542 -0.75926 -0.85 -0.7632 C -0.85504 -0.76852 -0.86094 -0.77269 -0.86597 -0.77847 C -0.87066 -0.78403 -0.87934 -0.79653 -0.87934 -0.7963 C -0.87552 -0.81759 -0.88073 -0.83102 -0.88646 -0.85116 C -0.88854 -0.90579 -0.89236 -0.96019 -0.89306 -1.01482 C -0.89583 -1.15185 -0.88681 -1.02963 -0.89306 -1.10579 C -0.89097 -1.15116 -0.8967 -1.19769 -0.8908 -1.24213 C -0.89514 -1.26412 -0.88941 -1.2463 -0.89983 -1.26019 C -0.91042 -1.27431 -0.8967 -1.26644 -0.91354 -1.27246 C -0.93385 -1.29028 -0.95833 -1.27986 -0.9816 -1.27847 C -0.99375 -1.27315 -1.00365 -1.2625 -1.0158 -1.25718 C -1.00642 -1.21945 -1.0158 -1.24746 -0.94531 -1.24213 C -0.90243 -1.23889 -0.85903 -1.2331 -0.8158 -1.23287 C -0.68872 -1.23195 -0.56111 -1.23079 -0.43403 -1.22986 C -0.40868 -1.22477 -0.38403 -1.21736 -0.35903 -1.21181 C -0.32865 -1.19167 -0.37344 -1.22014 -0.33854 -1.20255 C -0.32934 -1.19792 -0.32118 -1.18889 -0.31129 -1.18449 C -0.30764 -1.17014 -0.30278 -1.17222 -0.3066 -1.15718 C -0.3059 -1.11574 -0.30573 -1.07431 -0.30434 -1.03287 C -0.30399 -1.02084 -0.30434 -1.00834 -0.30208 -0.99653 C -0.29844 -0.97685 -0.28177 -0.9713 -0.27031 -0.96621 C -0.2658 -0.96412 -0.2566 -0.96019 -0.2566 -0.95996 C -0.15399 -0.96574 -0.23073 -0.95486 -0.18854 -0.96921 C -0.18403 -0.97084 -0.17934 -0.97084 -0.17483 -0.97246 C -0.16788 -0.975 -0.15451 -0.98148 -0.15451 -0.98125 C -0.15208 -0.98357 -0.15017 -0.98588 -0.14757 -0.9875 C -0.14549 -0.98889 -0.14149 -0.9875 -0.1408 -0.99051 C -0.13958 -0.99537 -0.14236 -1.0007 -0.14306 -1.00579 C -0.13993 -1.0088 -0.13542 -1.01019 -0.13403 -1.01482 C -0.13125 -1.02315 -0.13299 -1.0331 -0.1316 -1.04213 C -0.12882 -1.06065 -0.12379 -1.07824 -0.12031 -1.09653 C -0.12101 -1.13195 -0.12257 -1.23796 -0.12257 -1.20255 " pathEditMode="relative" rAng="0" ptsTypes="fffffffffffffffffffffffffffffffffffffffffffffffffffffffffffffffffffffffffffffffffffffffffffffffffffffffffffffffffffffffffffffffffffffffffffffffffffffffffffA">
                                      <p:cBhvr>
                                        <p:cTn id="591" dur="5000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26" y="-55069"/>
                                    </p:animMotion>
                                  </p:childTnLst>
                                </p:cTn>
                              </p:par>
                              <p:par>
                                <p:cTn id="592" presetID="0" presetClass="path" presetSubtype="0" repeatCount="indefinite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2"/>
                                    </p:cond>
                                  </p:endCondLst>
                                  <p:childTnLst>
                                    <p:animMotion origin="layout" path="M -0.1408 -0.34514 C -0.14149 -0.35417 -0.1408 -0.36389 -0.14306 -0.37246 C -0.14392 -0.37593 -0.14792 -0.37593 -0.14983 -0.37847 C -0.15781 -0.38912 -0.15781 -0.39398 -0.17031 -0.39954 C -0.17257 -0.40255 -0.17465 -0.40602 -0.17708 -0.4088 C -0.17917 -0.41111 -0.18281 -0.41134 -0.18385 -0.41482 C -0.1849 -0.41783 -0.18229 -0.42084 -0.18177 -0.42384 C -0.19774 -0.42917 -0.1882 -0.42454 -0.20885 -0.44213 C -0.21493 -0.44722 -0.22309 -0.44653 -0.22951 -0.45116 C -0.24844 -0.46528 -0.22726 -0.45764 -0.25208 -0.4632 C -0.25139 -0.46621 -0.24861 -0.46968 -0.24983 -0.47246 C -0.25156 -0.47639 -0.25608 -0.47593 -0.25885 -0.47847 C -0.26146 -0.48102 -0.26302 -0.48519 -0.2658 -0.4875 C -0.27379 -0.49445 -0.28264 -0.49931 -0.2908 -0.50579 C -0.2967 -0.52153 -0.29879 -0.53056 -0.31129 -0.53588 C -0.31372 -0.53889 -0.31632 -0.54144 -0.31806 -0.54514 C -0.31945 -0.54769 -0.31875 -0.55162 -0.32049 -0.55417 C -0.32205 -0.55695 -0.325 -0.55787 -0.32726 -0.56019 C -0.33195 -0.56597 -0.33629 -0.57246 -0.34097 -0.57847 C -0.35 -0.59074 -0.35781 -0.60486 -0.3684 -0.61482 C -0.37396 -0.63009 -0.37587 -0.64468 -0.3816 -0.66019 C -0.39132 -0.71644 -0.3875 -0.68056 -0.37951 -0.77847 C -0.37882 -0.78542 -0.37899 -0.79306 -0.37708 -0.79954 C -0.37222 -0.81551 -0.36406 -0.82917 -0.35903 -0.84514 C -0.35174 -0.86852 -0.34688 -0.89213 -0.33854 -0.91482 C -0.33629 -0.9331 -0.33004 -0.95857 -0.31806 -0.96921 C -0.30868 -0.99514 -0.31493 -0.98264 -0.29757 -1.00579 C -0.29531 -1.0088 -0.2908 -1.01482 -0.2908 -1.01459 C -0.29149 -1.01783 -0.2941 -1.02107 -0.29306 -1.02384 C -0.29132 -1.02847 -0.28681 -1.02963 -0.28385 -1.03287 C -0.2816 -1.03565 -0.27969 -1.03982 -0.27726 -1.04213 C -0.27517 -1.04398 -0.2724 -1.04375 -0.27031 -1.04514 C -0.25313 -1.05648 -0.27361 -1.04676 -0.2566 -1.05417 C -0.24514 -1.06435 -0.2434 -1.07546 -0.22951 -1.08148 C -0.22257 -1.09051 -0.21788 -1.0956 -0.20885 -1.09954 C -0.20156 -1.10625 -0.19705 -1.11412 -0.18854 -1.11783 C -0.18785 -1.12084 -0.1875 -1.12408 -0.18629 -1.12685 C -0.18247 -1.13542 -0.17656 -1.13079 -0.18385 -1.14514 C -0.18542 -1.14815 -0.18872 -1.14884 -0.1908 -1.15116 C -0.19323 -1.15394 -0.19479 -1.15834 -0.19757 -1.16019 C -0.20399 -1.16435 -0.21806 -1.16921 -0.21806 -1.16898 C -0.26806 -1.16829 -0.31806 -1.16968 -0.3684 -1.16621 C -0.3776 -1.16551 -0.38629 -1.16019 -0.39566 -1.15718 C -0.40243 -1.15486 -0.41615 -1.14815 -0.41615 -1.14792 C -0.42465 -1.14051 -0.43403 -1.13588 -0.4434 -1.12986 C -0.46076 -1.11829 -0.43958 -1.12847 -0.4566 -1.12084 C -0.46337 -1.11204 -0.46823 -1.10671 -0.47708 -1.10255 C -0.48924 -1.07847 -0.47031 -1.11273 -0.49549 -1.08449 C -0.49722 -1.08241 -0.49601 -1.07778 -0.49757 -1.07546 C -0.5007 -1.0713 -0.50504 -1.06921 -0.50903 -1.06621 C -0.51406 -1.04769 -0.52795 -1.03704 -0.53629 -1.02084 C -0.54097 -1.00209 -0.55521 -0.99167 -0.56354 -0.97546 C -0.56788 -0.9581 -0.56424 -0.96829 -0.57934 -0.94815 C -0.59288 -0.93033 -0.60017 -0.91505 -0.61806 -0.90579 C -0.63802 -0.87871 -0.65816 -0.87963 -0.68629 -0.87546 C -0.71667 -0.87639 -0.74705 -0.87477 -0.77708 -0.87847 C -0.78021 -0.87894 -0.78142 -0.88519 -0.78385 -0.8875 C -0.78611 -0.88935 -0.78854 -0.88959 -0.7908 -0.89051 C -0.79497 -0.89607 -0.80017 -0.90023 -0.80434 -0.90579 C -0.80625 -0.90834 -0.8066 -0.91273 -0.80885 -0.91482 C -0.81146 -0.91713 -0.81493 -0.9169 -0.81806 -0.91783 C -0.81962 -0.92084 -0.82066 -0.92431 -0.82257 -0.92685 C -0.82517 -0.93033 -0.82934 -0.93195 -0.8316 -0.93588 C -0.84028 -0.95139 -0.83316 -0.94746 -0.83872 -0.96019 C -0.84045 -0.96459 -0.84323 -0.96829 -0.84531 -0.97246 C -0.85521 -1.02546 -0.85955 -1.08472 -0.84323 -1.13588 C -0.84236 -1.14491 -0.84236 -1.1544 -0.8408 -1.1632 C -0.84028 -1.16667 -0.83715 -1.16898 -0.83629 -1.17246 C -0.82813 -1.20463 -0.83958 -1.17917 -0.82934 -1.19954 C -0.82813 -1.20764 -0.82813 -1.21783 -0.82257 -1.22384 C -0.82066 -1.22593 -0.81788 -1.22546 -0.8158 -1.22685 C -0.81337 -1.22847 -0.81094 -1.23033 -0.80885 -1.23287 C -0.79045 -1.25486 -0.80278 -1.24792 -0.78854 -1.25417 C -0.78629 -1.25718 -0.78351 -1.25972 -0.78177 -1.2632 C -0.77899 -1.26783 -0.77795 -1.27431 -0.77483 -1.27847 C -0.77309 -1.28079 -0.77014 -1.28009 -0.76806 -1.28148 C -0.76563 -1.2831 -0.76406 -1.28727 -0.76129 -1.2875 C -0.73403 -1.29028 -0.7066 -1.28959 -0.67934 -1.29051 C -0.6651 -1.30324 -0.68004 -1.2919 -0.65208 -1.29954 C -0.6474 -1.30093 -0.64323 -1.30417 -0.63854 -1.30579 C -0.63403 -1.30741 -0.62934 -1.30787 -0.62483 -1.3088 C -0.62274 -1.31088 -0.6191 -1.31134 -0.61806 -1.31482 C -0.61719 -1.31783 -0.62031 -1.3206 -0.62031 -1.32384 C -0.62031 -1.33449 -0.61736 -1.3331 -0.61129 -1.33588 C -0.60972 -1.34236 -0.60538 -1.34746 -0.60434 -1.35417 C -0.60313 -1.36459 -0.61441 -1.37153 -0.62031 -1.37246 C -0.63542 -1.37523 -0.6507 -1.37639 -0.6658 -1.37847 C -0.65191 -1.39653 -0.66667 -1.38125 -0.63854 -1.39051 C -0.63594 -1.39144 -0.6342 -1.39537 -0.6316 -1.39653 C -0.62726 -1.39838 -0.62274 -1.39861 -0.61806 -1.39954 C -0.58629 -1.41366 -0.62361 -1.39861 -0.56354 -1.4088 C -0.55868 -1.40949 -0.55451 -1.41366 -0.55 -1.41482 C -0.5408 -1.4169 -0.5316 -1.4169 -0.52274 -1.41783 C -0.48924 -1.42662 -0.45451 -1.43218 -0.42049 -1.43588 C -0.37465 -1.43449 -0.33629 -1.4463 -0.29757 -1.42084 C -0.27535 -1.39121 -0.31736 -1.44445 -0.27031 -1.40255 C -0.26667 -1.39931 -0.26615 -1.39213 -0.26354 -1.3875 C -0.25781 -1.37755 -0.25747 -1.37894 -0.24983 -1.37546 C -0.24531 -1.36945 -0.2408 -1.3632 -0.23629 -1.35718 C -0.23403 -1.35417 -0.22951 -1.34815 -0.22951 -1.34792 C -0.22726 -1.33079 -0.22292 -1.31713 -0.2158 -1.30255 C -0.2132 -1.28218 -0.20903 -1.26667 -0.20208 -1.24815 C -0.19948 -1.2169 -0.19427 -1.18773 -0.18854 -1.15718 C -0.18924 -1.12384 -0.18837 -1.09028 -0.1908 -1.05718 C -0.19149 -1.04769 -0.19254 -1.03658 -0.19757 -1.02986 C -0.22986 -0.98727 -0.19514 -1.03033 -0.22257 -1.00255 C -0.2316 -0.99329 -0.23385 -0.98843 -0.24531 -0.98449 C -0.2507 -0.97732 -0.25816 -0.97338 -0.26354 -0.96621 C -0.26528 -0.96389 -0.26424 -0.95926 -0.2658 -0.95718 C -0.27431 -0.94746 -0.28924 -0.94259 -0.29983 -0.93912 C -0.3125 -0.92176 -0.34479 -0.92153 -0.36146 -0.92084 C -0.4151 -0.91829 -0.46875 -0.9169 -0.52274 -0.91482 C -0.53663 -0.91181 -0.54948 -0.90579 -0.56354 -0.90255 C -0.57135 -0.89491 -0.57708 -0.88843 -0.58629 -0.88449 C -0.60747 -0.86574 -0.57951 -0.88935 -0.59983 -0.87546 C -0.61406 -0.86574 -0.59896 -0.87292 -0.61354 -0.86019 C -0.62431 -0.8507 -0.61667 -0.86505 -0.62708 -0.85116 C -0.63941 -0.83472 -0.62882 -0.84213 -0.6408 -0.82084 C -0.64375 -0.81574 -0.65017 -0.81366 -0.65434 -0.81181 C -0.6599 -0.80046 -0.66771 -0.79398 -0.67483 -0.78449 C -0.67726 -0.77847 -0.67847 -0.77153 -0.6816 -0.76621 C -0.68559 -0.75949 -0.69028 -0.76042 -0.69549 -0.75718 C -0.70851 -0.74861 -0.71441 -0.74259 -0.72934 -0.73912 C -0.75695 -0.72408 -0.78195 -0.73912 -0.80885 -0.74514 C -0.82205 -0.75371 -0.83542 -0.75926 -0.85 -0.7632 C -0.85504 -0.76852 -0.86094 -0.77269 -0.86597 -0.77847 C -0.87066 -0.78403 -0.87934 -0.79653 -0.87934 -0.7963 C -0.87552 -0.81759 -0.88073 -0.83102 -0.88646 -0.85116 C -0.88854 -0.90579 -0.89236 -0.96019 -0.89306 -1.01482 C -0.89583 -1.15185 -0.88681 -1.02963 -0.89306 -1.10579 C -0.89097 -1.15116 -0.8967 -1.19769 -0.8908 -1.24213 C -0.89514 -1.26412 -0.88941 -1.2463 -0.89983 -1.26019 C -0.91042 -1.27431 -0.8967 -1.26644 -0.91354 -1.27246 C -0.93385 -1.29028 -0.95833 -1.27986 -0.9816 -1.27847 C -0.99375 -1.27315 -1.00365 -1.2625 -1.0158 -1.25718 C -1.00642 -1.21945 -1.0158 -1.24746 -0.94531 -1.24213 C -0.90243 -1.23889 -0.85903 -1.2331 -0.8158 -1.23287 C -0.68872 -1.23195 -0.56111 -1.23079 -0.43403 -1.22986 C -0.40868 -1.22477 -0.38403 -1.21736 -0.35903 -1.21181 C -0.32865 -1.19167 -0.37344 -1.22014 -0.33854 -1.20255 C -0.32934 -1.19792 -0.32118 -1.18889 -0.31129 -1.18449 C -0.30764 -1.17014 -0.30278 -1.17222 -0.3066 -1.15718 C -0.3059 -1.11574 -0.30573 -1.07431 -0.30434 -1.03287 C -0.30399 -1.02084 -0.30434 -1.00834 -0.30208 -0.99653 C -0.29844 -0.97685 -0.28177 -0.9713 -0.27031 -0.96621 C -0.2658 -0.96412 -0.2566 -0.96019 -0.2566 -0.95996 C -0.15399 -0.96574 -0.23073 -0.95486 -0.18854 -0.96921 C -0.18403 -0.97084 -0.17934 -0.97084 -0.17483 -0.97246 C -0.16788 -0.975 -0.15451 -0.98148 -0.15451 -0.98125 C -0.15208 -0.98357 -0.15017 -0.98588 -0.14757 -0.9875 C -0.14549 -0.98889 -0.14149 -0.9875 -0.1408 -0.99051 C -0.13958 -0.99537 -0.14236 -1.0007 -0.14306 -1.00579 C -0.13993 -1.0088 -0.13542 -1.01019 -0.13403 -1.01482 C -0.13125 -1.02315 -0.13299 -1.0331 -0.1316 -1.04213 C -0.12882 -1.06065 -0.12379 -1.07824 -0.12031 -1.09653 C -0.12101 -1.13195 -0.12257 -1.23796 -0.12257 -1.20255 " pathEditMode="relative" rAng="0" ptsTypes="fffffffffffffffffffffffffffffffffffffffffffffffffffffffffffffffffffffffffffffffffffffffffffffffffffffffffffffffffffffffffffffffffffffffffffffffffffffffffffA">
                                      <p:cBhvr>
                                        <p:cTn id="593" dur="500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26" y="-55069"/>
                                    </p:animMotion>
                                  </p:childTnLst>
                                </p:cTn>
                              </p:par>
                              <p:par>
                                <p:cTn id="59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5" dur="2000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6" presetID="8" presetClass="emph" presetSubtype="0" repeatCount="indefinite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6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97" dur="200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08 -0.34514 C -0.14149 -0.35417 -0.1408 -0.36389 -0.14306 -0.37246 C -0.14392 -0.37593 -0.14792 -0.37593 -0.14983 -0.37847 C -0.15781 -0.38912 -0.15781 -0.39398 -0.17031 -0.39954 C -0.17257 -0.40255 -0.17465 -0.40602 -0.17708 -0.4088 C -0.17917 -0.41111 -0.18281 -0.41134 -0.18385 -0.41482 C -0.1849 -0.41783 -0.18229 -0.42084 -0.18177 -0.42384 C -0.19774 -0.42917 -0.1882 -0.42454 -0.20885 -0.44213 C -0.21493 -0.44722 -0.22309 -0.44653 -0.22951 -0.45116 C -0.24844 -0.46528 -0.22726 -0.45764 -0.25208 -0.4632 C -0.25139 -0.46621 -0.24861 -0.46968 -0.24983 -0.47246 C -0.25156 -0.47639 -0.25608 -0.47593 -0.25885 -0.47847 C -0.26146 -0.48102 -0.26302 -0.48519 -0.2658 -0.4875 C -0.27379 -0.49445 -0.28264 -0.49931 -0.2908 -0.50579 C -0.2967 -0.52153 -0.29879 -0.53056 -0.31129 -0.53588 C -0.31372 -0.53889 -0.31632 -0.54144 -0.31806 -0.54514 C -0.31945 -0.54769 -0.31875 -0.55162 -0.32049 -0.55417 C -0.32205 -0.55695 -0.325 -0.55787 -0.32726 -0.56019 C -0.33195 -0.56597 -0.33629 -0.57246 -0.34097 -0.57847 C -0.35 -0.59074 -0.35781 -0.60486 -0.3684 -0.61482 C -0.37396 -0.63009 -0.37587 -0.64468 -0.3816 -0.66019 C -0.39132 -0.71644 -0.3875 -0.68056 -0.37951 -0.77847 C -0.37882 -0.78542 -0.37899 -0.79306 -0.37708 -0.79954 C -0.37222 -0.81551 -0.36406 -0.82917 -0.35903 -0.84514 C -0.35174 -0.86852 -0.34688 -0.89213 -0.33854 -0.91482 C -0.33629 -0.9331 -0.33004 -0.95857 -0.31806 -0.96921 C -0.30868 -0.99514 -0.31493 -0.98264 -0.29757 -1.00579 C -0.29531 -1.0088 -0.2908 -1.01482 -0.2908 -1.01459 C -0.29149 -1.01783 -0.2941 -1.02107 -0.29306 -1.02384 C -0.29132 -1.02847 -0.28681 -1.02963 -0.28385 -1.03287 C -0.2816 -1.03565 -0.27969 -1.03982 -0.27726 -1.04213 C -0.27517 -1.04398 -0.2724 -1.04375 -0.27031 -1.04514 C -0.25313 -1.05648 -0.27361 -1.04676 -0.2566 -1.05417 C -0.24514 -1.06435 -0.2434 -1.07546 -0.22951 -1.08148 C -0.22257 -1.09051 -0.21788 -1.0956 -0.20885 -1.09954 C -0.20156 -1.10625 -0.19705 -1.11412 -0.18854 -1.11783 C -0.18785 -1.12084 -0.1875 -1.12408 -0.18629 -1.12685 C -0.18247 -1.13542 -0.17656 -1.13079 -0.18385 -1.14514 C -0.18542 -1.14815 -0.18872 -1.14884 -0.1908 -1.15116 C -0.19323 -1.15394 -0.19479 -1.15834 -0.19757 -1.16019 C -0.20399 -1.16435 -0.21806 -1.16921 -0.21806 -1.16898 C -0.26806 -1.16829 -0.31806 -1.16968 -0.3684 -1.16621 C -0.3776 -1.16551 -0.38629 -1.16019 -0.39566 -1.15718 C -0.40243 -1.15486 -0.41615 -1.14815 -0.41615 -1.14792 C -0.42465 -1.14051 -0.43403 -1.13588 -0.4434 -1.12986 C -0.46076 -1.11829 -0.43958 -1.12847 -0.4566 -1.12084 C -0.46337 -1.11204 -0.46823 -1.10671 -0.47708 -1.10255 C -0.48924 -1.07847 -0.47031 -1.11273 -0.49549 -1.08449 C -0.49722 -1.08241 -0.49601 -1.07778 -0.49757 -1.07546 C -0.5007 -1.0713 -0.50504 -1.06921 -0.50903 -1.06621 C -0.51406 -1.04769 -0.52795 -1.03704 -0.53629 -1.02084 C -0.54097 -1.00209 -0.55521 -0.99167 -0.56354 -0.97546 C -0.56788 -0.9581 -0.56424 -0.96829 -0.57934 -0.94815 C -0.59288 -0.93033 -0.60017 -0.91505 -0.61806 -0.90579 C -0.63802 -0.87871 -0.65816 -0.87963 -0.68629 -0.87546 C -0.71667 -0.87639 -0.74705 -0.87477 -0.77708 -0.87847 C -0.78021 -0.87894 -0.78142 -0.88519 -0.78385 -0.8875 C -0.78611 -0.88935 -0.78854 -0.88959 -0.7908 -0.89051 C -0.79497 -0.89607 -0.80017 -0.90023 -0.80434 -0.90579 C -0.80625 -0.90834 -0.8066 -0.91273 -0.80885 -0.91482 C -0.81146 -0.91713 -0.81493 -0.9169 -0.81806 -0.91783 C -0.81962 -0.92084 -0.82066 -0.92431 -0.82257 -0.92685 C -0.82517 -0.93033 -0.82934 -0.93195 -0.8316 -0.93588 C -0.84028 -0.95139 -0.83316 -0.94746 -0.83872 -0.96019 C -0.84045 -0.96459 -0.84323 -0.96829 -0.84531 -0.97246 C -0.85521 -1.02546 -0.85955 -1.08472 -0.84323 -1.13588 C -0.84236 -1.14491 -0.84236 -1.1544 -0.8408 -1.1632 C -0.84028 -1.16667 -0.83715 -1.16898 -0.83629 -1.17246 C -0.82813 -1.20463 -0.83958 -1.17917 -0.82934 -1.19954 C -0.82813 -1.20764 -0.82813 -1.21783 -0.82257 -1.22384 C -0.82066 -1.22593 -0.81788 -1.22546 -0.8158 -1.22685 C -0.81337 -1.22847 -0.81094 -1.23033 -0.80885 -1.23287 C -0.79045 -1.25486 -0.80278 -1.24792 -0.78854 -1.25417 C -0.78629 -1.25718 -0.78351 -1.25972 -0.78177 -1.2632 C -0.77899 -1.26783 -0.77795 -1.27431 -0.77483 -1.27847 C -0.77309 -1.28079 -0.77014 -1.28009 -0.76806 -1.28148 C -0.76563 -1.2831 -0.76406 -1.28727 -0.76129 -1.2875 C -0.73403 -1.29028 -0.7066 -1.28959 -0.67934 -1.29051 C -0.6651 -1.30324 -0.68004 -1.2919 -0.65208 -1.29954 C -0.6474 -1.30093 -0.64323 -1.30417 -0.63854 -1.30579 C -0.63403 -1.30741 -0.62934 -1.30787 -0.62483 -1.3088 C -0.62274 -1.31088 -0.6191 -1.31134 -0.61806 -1.31482 C -0.61719 -1.31783 -0.62031 -1.3206 -0.62031 -1.32384 C -0.62031 -1.33449 -0.61736 -1.3331 -0.61129 -1.33588 C -0.60972 -1.34236 -0.60538 -1.34746 -0.60434 -1.35417 C -0.60313 -1.36459 -0.61441 -1.37153 -0.62031 -1.37246 C -0.63542 -1.37523 -0.6507 -1.37639 -0.6658 -1.37847 C -0.65191 -1.39653 -0.66667 -1.38125 -0.63854 -1.39051 C -0.63594 -1.39144 -0.6342 -1.39537 -0.6316 -1.39653 C -0.62726 -1.39838 -0.62274 -1.39861 -0.61806 -1.39954 C -0.58629 -1.41366 -0.62361 -1.39861 -0.56354 -1.4088 C -0.55868 -1.40949 -0.55451 -1.41366 -0.55 -1.41482 C -0.5408 -1.4169 -0.5316 -1.4169 -0.52274 -1.41783 C -0.48924 -1.42662 -0.45451 -1.43218 -0.42049 -1.43588 C -0.37465 -1.43449 -0.33629 -1.4463 -0.29757 -1.42084 C -0.27535 -1.39121 -0.31736 -1.44445 -0.27031 -1.40255 C -0.26667 -1.39931 -0.26615 -1.39213 -0.26354 -1.3875 C -0.25781 -1.37755 -0.25747 -1.37894 -0.24983 -1.37546 C -0.24531 -1.36945 -0.2408 -1.3632 -0.23629 -1.35718 C -0.23403 -1.35417 -0.22951 -1.34815 -0.22951 -1.34792 C -0.22726 -1.33079 -0.22292 -1.31713 -0.2158 -1.30255 C -0.2132 -1.28218 -0.20903 -1.26667 -0.20208 -1.24815 C -0.19948 -1.2169 -0.19427 -1.18773 -0.18854 -1.15718 C -0.18924 -1.12384 -0.18837 -1.09028 -0.1908 -1.05718 C -0.19149 -1.04769 -0.19254 -1.03658 -0.19757 -1.02986 C -0.22986 -0.98727 -0.19514 -1.03033 -0.22257 -1.00255 C -0.2316 -0.99329 -0.23385 -0.98843 -0.24531 -0.98449 C -0.2507 -0.97732 -0.25816 -0.97338 -0.26354 -0.96621 C -0.26528 -0.96389 -0.26424 -0.95926 -0.2658 -0.95718 C -0.27431 -0.94746 -0.28924 -0.94259 -0.29983 -0.93912 C -0.3125 -0.92176 -0.34479 -0.92153 -0.36146 -0.92084 C -0.4151 -0.91829 -0.46875 -0.9169 -0.52274 -0.91482 C -0.53663 -0.91181 -0.54948 -0.90579 -0.56354 -0.90255 C -0.57135 -0.89491 -0.57708 -0.88843 -0.58629 -0.88449 C -0.60747 -0.86574 -0.57951 -0.88935 -0.59983 -0.87546 C -0.61406 -0.86574 -0.59896 -0.87292 -0.61354 -0.86019 C -0.62431 -0.8507 -0.61667 -0.86505 -0.62708 -0.85116 C -0.63941 -0.83472 -0.62882 -0.84213 -0.6408 -0.82084 C -0.64375 -0.81574 -0.65017 -0.81366 -0.65434 -0.81181 C -0.6599 -0.80046 -0.66771 -0.79398 -0.67483 -0.78449 C -0.67726 -0.77847 -0.67847 -0.77153 -0.6816 -0.76621 C -0.68559 -0.75949 -0.69028 -0.76042 -0.69549 -0.75718 C -0.70851 -0.74861 -0.71441 -0.74259 -0.72934 -0.73912 C -0.75695 -0.72408 -0.78195 -0.73912 -0.80885 -0.74514 C -0.82205 -0.75371 -0.83542 -0.75926 -0.85 -0.7632 C -0.85504 -0.76852 -0.86094 -0.77269 -0.86597 -0.77847 C -0.87066 -0.78403 -0.87934 -0.79653 -0.87934 -0.7963 C -0.87552 -0.81759 -0.88073 -0.83102 -0.88646 -0.85116 C -0.88854 -0.90579 -0.89236 -0.96019 -0.89306 -1.01482 C -0.89583 -1.15185 -0.88681 -1.02963 -0.89306 -1.10579 C -0.89097 -1.15116 -0.8967 -1.19769 -0.8908 -1.24213 C -0.89514 -1.26412 -0.88941 -1.2463 -0.89983 -1.26019 C -0.91042 -1.27431 -0.8967 -1.26644 -0.91354 -1.27246 C -0.93385 -1.29028 -0.95833 -1.27986 -0.9816 -1.27847 C -0.99375 -1.27315 -1.00365 -1.2625 -1.0158 -1.25718 C -1.00642 -1.21945 -1.0158 -1.24746 -0.94531 -1.24213 C -0.90243 -1.23889 -0.85903 -1.2331 -0.8158 -1.23287 C -0.68872 -1.23195 -0.56111 -1.23079 -0.43403 -1.22986 C -0.40868 -1.22477 -0.38403 -1.21736 -0.35903 -1.21181 C -0.32865 -1.19167 -0.37344 -1.22014 -0.33854 -1.20255 C -0.32934 -1.19792 -0.32118 -1.18889 -0.31129 -1.18449 C -0.30764 -1.17014 -0.30278 -1.17222 -0.3066 -1.15718 C -0.3059 -1.11574 -0.30573 -1.07431 -0.30434 -1.03287 C -0.30399 -1.02084 -0.30434 -1.00834 -0.30208 -0.99653 C -0.29844 -0.97685 -0.28177 -0.9713 -0.27031 -0.96621 C -0.2658 -0.96412 -0.2566 -0.96019 -0.2566 -0.95996 C -0.15399 -0.96574 -0.23073 -0.95486 -0.18854 -0.96921 C -0.18403 -0.97084 -0.17934 -0.97084 -0.17483 -0.97246 C -0.16788 -0.975 -0.15451 -0.98148 -0.15451 -0.98125 C -0.15208 -0.98357 -0.15017 -0.98588 -0.14757 -0.9875 C -0.14549 -0.98889 -0.14149 -0.9875 -0.1408 -0.99051 C -0.13958 -0.99537 -0.14236 -1.0007 -0.14306 -1.00579 C -0.13993 -1.0088 -0.13542 -1.01019 -0.13403 -1.01482 C -0.13125 -1.02315 -0.13299 -1.0331 -0.1316 -1.04213 C -0.12882 -1.06065 -0.12379 -1.07824 -0.12031 -1.09653 C -0.12101 -1.13195 -0.12257 -1.23796 -0.12257 -1.20255 " pathEditMode="relative" rAng="0" ptsTypes="fffffffffffffffffffffffffffffffffffffffffffffffffffffffffffffffffffffffffffffffffffffffffffffffffffffffffffffffffffffffffffffffffffffffffffffffffffffffffffA">
                                      <p:cBhvr>
                                        <p:cTn id="599" dur="5000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26" y="-55069"/>
                                    </p:animMotion>
                                  </p:childTnLst>
                                </p:cTn>
                              </p:par>
                              <p:par>
                                <p:cTn id="600" presetID="0" presetClass="path" presetSubtype="0" repeatCount="indefinite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0"/>
                                    </p:cond>
                                  </p:endCondLst>
                                  <p:childTnLst>
                                    <p:animMotion origin="layout" path="M -0.13299 -0.3544 C -0.13368 -0.36342 -0.13299 -0.37315 -0.13525 -0.38171 C -0.13611 -0.38518 -0.14011 -0.38518 -0.14202 -0.38773 C -0.15 -0.39838 -0.15 -0.40324 -0.1625 -0.40879 C -0.16476 -0.4118 -0.16684 -0.41528 -0.16927 -0.41805 C -0.17136 -0.42037 -0.175 -0.4206 -0.17604 -0.4243 C -0.17709 -0.42731 -0.17448 -0.43032 -0.17396 -0.43333 C -0.18993 -0.43865 -0.18038 -0.43403 -0.20104 -0.45162 C -0.20712 -0.45671 -0.21528 -0.45602 -0.2217 -0.46065 C -0.24063 -0.47477 -0.21945 -0.46713 -0.24427 -0.47268 C -0.24358 -0.47569 -0.2408 -0.47916 -0.24202 -0.48194 C -0.24375 -0.48588 -0.24827 -0.48541 -0.25104 -0.48796 C -0.25365 -0.49051 -0.25521 -0.49467 -0.25799 -0.49699 C -0.26598 -0.50393 -0.27483 -0.50879 -0.28299 -0.51528 C -0.28889 -0.53102 -0.29098 -0.54004 -0.30348 -0.54537 C -0.30591 -0.54838 -0.30851 -0.55092 -0.31025 -0.55463 C -0.31163 -0.55717 -0.31094 -0.56111 -0.31285 -0.56365 C -0.31424 -0.56643 -0.31719 -0.56736 -0.31962 -0.56967 C -0.32413 -0.57546 -0.32848 -0.58194 -0.33316 -0.58796 C -0.34219 -0.60046 -0.35 -0.61458 -0.36059 -0.62453 C -0.36615 -0.64004 -0.36806 -0.6544 -0.37379 -0.67014 C -0.38351 -0.72615 -0.37969 -0.69028 -0.3717 -0.78865 C -0.37101 -0.79537 -0.37118 -0.80301 -0.36927 -0.80949 C -0.36441 -0.82546 -0.35625 -0.83912 -0.35122 -0.85532 C -0.34393 -0.87847 -0.33907 -0.90208 -0.33073 -0.925 C -0.32848 -0.94328 -0.32223 -0.96875 -0.31025 -0.9794 C -0.30104 -1.00532 -0.30712 -0.99282 -0.28976 -1.01597 C -0.2875 -1.01898 -0.28299 -1.025 -0.28299 -1.02477 C -0.28368 -1.02801 -0.28629 -1.03125 -0.28525 -1.03403 C -0.28351 -1.03865 -0.279 -1.03981 -0.27604 -1.04305 C -0.27379 -1.04583 -0.27188 -1.05 -0.26945 -1.05231 C -0.26736 -1.05416 -0.26459 -1.05393 -0.2625 -1.05532 C -0.24532 -1.06666 -0.2658 -1.05694 -0.24879 -1.06435 C -0.23733 -1.07453 -0.23559 -1.08565 -0.2217 -1.09166 C -0.21476 -1.10092 -0.21007 -1.10602 -0.20104 -1.10995 C -0.19375 -1.11666 -0.18924 -1.12453 -0.18073 -1.12847 C -0.18004 -1.13148 -0.17969 -1.13472 -0.17848 -1.13727 C -0.17466 -1.14583 -0.16875 -1.1412 -0.17604 -1.15555 C -0.17761 -1.15856 -0.18091 -1.15926 -0.18299 -1.1618 C -0.18542 -1.16435 -0.18698 -1.16875 -0.18976 -1.1706 C -0.19618 -1.17477 -0.21025 -1.17963 -0.21025 -1.1794 C -0.26025 -1.17893 -0.31025 -1.18009 -0.36059 -1.17685 C -0.36979 -1.17592 -0.37848 -1.1706 -0.38785 -1.16759 C -0.39462 -1.16528 -0.40834 -1.15856 -0.40834 -1.15856 C -0.41684 -1.15092 -0.42622 -1.14629 -0.43559 -1.14028 C -0.45295 -1.1287 -0.43177 -1.13912 -0.44879 -1.13148 C -0.45556 -1.12245 -0.46042 -1.11713 -0.46927 -1.11319 C -0.48143 -1.08865 -0.4625 -1.12315 -0.48768 -1.0949 C -0.48941 -1.09282 -0.4882 -1.08796 -0.48976 -1.08565 C -0.49288 -1.08148 -0.49723 -1.0794 -0.50122 -1.07639 C -0.50625 -1.05787 -0.52014 -1.04722 -0.52848 -1.03102 C -0.53316 -1.01227 -0.5474 -1.00185 -0.55573 -0.98565 C -0.56007 -0.96828 -0.55643 -0.97847 -0.57153 -0.95833 C -0.58507 -0.94051 -0.59236 -0.92523 -0.61025 -0.91574 C -0.63021 -0.88865 -0.65035 -0.88981 -0.67848 -0.88565 C -0.70886 -0.88634 -0.73924 -0.88472 -0.76927 -0.88842 C -0.7724 -0.88889 -0.77361 -0.89514 -0.77604 -0.89745 C -0.7783 -0.8993 -0.78073 -0.89953 -0.78299 -0.90069 C -0.78716 -0.90602 -0.79236 -0.91018 -0.79653 -0.91574 C -0.79844 -0.91828 -0.79879 -0.92268 -0.80104 -0.925 C -0.80365 -0.92731 -0.80712 -0.92708 -0.81025 -0.92801 C -0.81181 -0.93102 -0.81285 -0.93449 -0.81476 -0.93703 C -0.81736 -0.94051 -0.82153 -0.94213 -0.82379 -0.94606 C -0.83247 -0.96157 -0.82535 -0.95764 -0.83091 -0.97037 C -0.83264 -0.97477 -0.83542 -0.97847 -0.8375 -0.98264 C -0.8474 -1.03565 -0.85174 -1.0949 -0.83542 -1.14629 C -0.83455 -1.15532 -0.83455 -1.16504 -0.83299 -1.17361 C -0.83247 -1.17708 -0.82934 -1.1794 -0.82848 -1.18287 C -0.82032 -1.21504 -0.83177 -1.18958 -0.82153 -1.20995 C -0.82032 -1.21805 -0.82032 -1.22824 -0.81476 -1.23426 C -0.81285 -1.23634 -0.81007 -1.23588 -0.80799 -1.23727 C -0.80556 -1.23889 -0.80313 -1.24074 -0.80104 -1.24328 C -0.78264 -1.26551 -0.79497 -1.25856 -0.78073 -1.26481 C -0.77848 -1.26782 -0.7757 -1.27037 -0.77396 -1.27384 C -0.77118 -1.27847 -0.77014 -1.28495 -0.76702 -1.28912 C -0.76528 -1.29143 -0.76233 -1.29074 -0.76025 -1.29213 C -0.75782 -1.29375 -0.75625 -1.29791 -0.75348 -1.29815 C -0.72622 -1.30092 -0.69879 -1.30023 -0.67153 -1.30115 C -0.65729 -1.31389 -0.67223 -1.30254 -0.64427 -1.31018 C -0.63959 -1.31157 -0.63542 -1.31481 -0.63073 -1.31643 C -0.62622 -1.31805 -0.62153 -1.31852 -0.61702 -1.31944 C -0.61493 -1.32153 -0.61129 -1.32199 -0.61025 -1.32546 C -0.60938 -1.32847 -0.6125 -1.33125 -0.6125 -1.33449 C -0.6125 -1.34514 -0.60955 -1.34375 -0.60348 -1.34653 C -0.60191 -1.35301 -0.59757 -1.3581 -0.59653 -1.36481 C -0.59532 -1.37523 -0.6066 -1.38217 -0.6125 -1.3831 C -0.62761 -1.38588 -0.64288 -1.38703 -0.65799 -1.38912 C -0.6441 -1.40717 -0.65886 -1.3919 -0.63073 -1.40115 C -0.62813 -1.40208 -0.62639 -1.40602 -0.62379 -1.40717 C -0.61945 -1.40903 -0.61493 -1.40926 -0.61025 -1.41018 C -0.57848 -1.4243 -0.6158 -1.40926 -0.55573 -1.41944 C -0.55087 -1.42014 -0.5467 -1.4243 -0.54219 -1.42569 C -0.53299 -1.42778 -0.52379 -1.42778 -0.51493 -1.4287 C -0.48143 -1.4375 -0.4467 -1.44305 -0.41268 -1.44676 C -0.36684 -1.44537 -0.32848 -1.45717 -0.28976 -1.43171 C -0.26754 -1.40185 -0.30973 -1.45532 -0.2625 -1.41319 C -0.25886 -1.40995 -0.25834 -1.40278 -0.25573 -1.39815 C -0.25 -1.38819 -0.24966 -1.38958 -0.24202 -1.38611 C -0.2375 -1.38009 -0.23299 -1.37384 -0.22848 -1.36782 C -0.22622 -1.36481 -0.2217 -1.35879 -0.2217 -1.35856 C -0.21945 -1.34143 -0.21511 -1.32778 -0.20799 -1.31319 C -0.20538 -1.29282 -0.20122 -1.27731 -0.19427 -1.25856 C -0.19167 -1.22731 -0.18646 -1.19815 -0.18073 -1.16759 C -0.18143 -1.13426 -0.18056 -1.10069 -0.18299 -1.06736 C -0.18368 -1.05787 -0.18473 -1.04676 -0.18976 -1.04004 C -0.22205 -0.99745 -0.18733 -1.04051 -0.21476 -1.01273 C -0.22379 -1.00347 -0.22604 -0.99861 -0.2375 -0.99467 C -0.24288 -0.9875 -0.25035 -0.98356 -0.25573 -0.97639 C -0.25747 -0.97407 -0.25643 -0.96944 -0.25799 -0.96736 C -0.2665 -0.95764 -0.28143 -0.95278 -0.29202 -0.9493 C -0.30469 -0.93194 -0.33698 -0.93171 -0.35365 -0.93102 C -0.40729 -0.92847 -0.46094 -0.92708 -0.51493 -0.925 C -0.52882 -0.92176 -0.54167 -0.91574 -0.55573 -0.9125 C -0.56354 -0.90486 -0.56927 -0.89861 -0.57848 -0.89444 C -0.59966 -0.87569 -0.5717 -0.8993 -0.59202 -0.88565 C -0.60625 -0.87569 -0.59115 -0.88287 -0.60573 -0.87037 C -0.6165 -0.86065 -0.60886 -0.875 -0.61927 -0.86111 C -0.6316 -0.84467 -0.62101 -0.85208 -0.63299 -0.83078 C -0.63594 -0.82569 -0.64236 -0.82361 -0.64653 -0.82176 C -0.65209 -0.81041 -0.6599 -0.80393 -0.66702 -0.79444 C -0.66945 -0.78865 -0.67066 -0.78148 -0.67379 -0.77615 C -0.67778 -0.76944 -0.68247 -0.77037 -0.68768 -0.76713 C -0.7007 -0.75856 -0.7066 -0.75231 -0.72153 -0.74884 C -0.74913 -0.73379 -0.77413 -0.74884 -0.80104 -0.75486 C -0.81424 -0.76365 -0.82761 -0.76921 -0.84219 -0.77338 C -0.84723 -0.77847 -0.85313 -0.78264 -0.85816 -0.78865 C -0.86285 -0.79398 -0.87153 -0.80648 -0.87153 -0.80625 C -0.86771 -0.82754 -0.87292 -0.84097 -0.87865 -0.86111 C -0.88073 -0.91574 -0.88455 -0.97037 -0.88525 -1.025 C -0.88802 -1.16227 -0.879 -1.03981 -0.88525 -1.11643 C -0.88316 -1.1618 -0.88889 -1.2081 -0.88299 -1.25254 C -0.88733 -1.27477 -0.8816 -1.25671 -0.89202 -1.27083 C -0.90261 -1.28495 -0.88889 -1.27708 -0.90573 -1.2831 C -0.92604 -1.30092 -0.95052 -1.29051 -0.97379 -1.28912 C -0.98594 -1.28379 -0.99584 -1.27315 -1.00799 -1.26782 C -0.99861 -1.22986 -1.00799 -1.2581 -0.9375 -1.25254 C -0.89462 -1.2493 -0.85122 -1.24352 -0.80799 -1.24328 C -0.68091 -1.24236 -0.5533 -1.2412 -0.42622 -1.24028 C -0.40087 -1.23518 -0.37622 -1.22778 -0.35122 -1.22222 C -0.32084 -1.20208 -0.36563 -1.23055 -0.33073 -1.21296 C -0.32153 -1.20833 -0.31337 -1.1993 -0.30348 -1.1949 C -0.29983 -1.18055 -0.29497 -1.18264 -0.29879 -1.16759 C -0.29809 -1.12615 -0.29792 -1.08449 -0.29653 -1.04305 C -0.29618 -1.03102 -0.29653 -1.01852 -0.29427 -1.00671 C -0.29063 -0.98703 -0.27396 -0.98148 -0.2625 -0.97639 C -0.25799 -0.9743 -0.24879 -0.97037 -0.24879 -0.97014 C -0.14618 -0.97592 -0.22292 -0.96504 -0.18073 -0.9794 C -0.17622 -0.98102 -0.17153 -0.98102 -0.16702 -0.98264 C -0.16007 -0.98518 -0.1467 -0.99166 -0.1467 -0.99143 C -0.14427 -0.99375 -0.14236 -0.99606 -0.13976 -0.99768 C -0.13768 -0.99907 -0.13368 -0.99768 -0.13299 -1.00069 C -0.13177 -1.00555 -0.13455 -1.01088 -0.13525 -1.01597 C -0.13212 -1.01898 -0.12761 -1.02037 -0.12622 -1.025 C -0.12344 -1.03333 -0.12518 -1.04328 -0.12379 -1.05231 C -0.12101 -1.07083 -0.11598 -1.08842 -0.1125 -1.10694 C -0.1132 -1.14236 -0.11476 -1.24838 -0.11476 -1.21296 " pathEditMode="relative" rAng="0" ptsTypes="fffffffffffffffffffffffffffffffffffffffffffffffffffffffffffffffffffffffffffffffffffffffffffffffffffffffffffffffffffffffffffffffffffffffffffffffffffffffffffA">
                                      <p:cBhvr>
                                        <p:cTn id="601" dur="5000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26" y="-55139"/>
                                    </p:animMotion>
                                  </p:childTnLst>
                                </p:cTn>
                              </p:par>
                              <p:par>
                                <p:cTn id="60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3" dur="2000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4" presetID="8" presetClass="emph" presetSubtype="0" repeatCount="indefinite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4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05" dur="2000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6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08 -0.34514 C -0.14149 -0.35417 -0.1408 -0.36389 -0.14306 -0.37246 C -0.14392 -0.37593 -0.14792 -0.37593 -0.14983 -0.37847 C -0.15781 -0.38912 -0.15781 -0.39398 -0.17031 -0.39954 C -0.17257 -0.40255 -0.17465 -0.40602 -0.17708 -0.4088 C -0.17917 -0.41111 -0.18281 -0.41134 -0.18385 -0.41482 C -0.1849 -0.41783 -0.18229 -0.42084 -0.18177 -0.42384 C -0.19774 -0.42917 -0.1882 -0.42454 -0.20885 -0.44213 C -0.21493 -0.44722 -0.22309 -0.44653 -0.22951 -0.45116 C -0.24844 -0.46528 -0.22726 -0.45764 -0.25208 -0.4632 C -0.25139 -0.46621 -0.24861 -0.46968 -0.24983 -0.47246 C -0.25156 -0.47639 -0.25608 -0.47593 -0.25885 -0.47847 C -0.26146 -0.48102 -0.26302 -0.48519 -0.2658 -0.4875 C -0.27379 -0.49445 -0.28264 -0.49931 -0.2908 -0.50579 C -0.2967 -0.52153 -0.29879 -0.53056 -0.31129 -0.53588 C -0.31372 -0.53889 -0.31632 -0.54144 -0.31806 -0.54514 C -0.31945 -0.54769 -0.31875 -0.55162 -0.32049 -0.55417 C -0.32205 -0.55695 -0.325 -0.55787 -0.32726 -0.56019 C -0.33195 -0.56597 -0.33629 -0.57246 -0.34097 -0.57847 C -0.35 -0.59074 -0.35781 -0.60486 -0.3684 -0.61482 C -0.37396 -0.63009 -0.37587 -0.64468 -0.3816 -0.66019 C -0.39132 -0.71644 -0.3875 -0.68056 -0.37951 -0.77847 C -0.37882 -0.78542 -0.37899 -0.79306 -0.37708 -0.79954 C -0.37222 -0.81551 -0.36406 -0.82917 -0.35903 -0.84514 C -0.35174 -0.86852 -0.34688 -0.89213 -0.33854 -0.91482 C -0.33629 -0.9331 -0.33004 -0.95857 -0.31806 -0.96921 C -0.30868 -0.99514 -0.31493 -0.98264 -0.29757 -1.00579 C -0.29531 -1.0088 -0.2908 -1.01482 -0.2908 -1.01459 C -0.29149 -1.01783 -0.2941 -1.02107 -0.29306 -1.02384 C -0.29132 -1.02847 -0.28681 -1.02963 -0.28385 -1.03287 C -0.2816 -1.03565 -0.27969 -1.03982 -0.27726 -1.04213 C -0.27517 -1.04398 -0.2724 -1.04375 -0.27031 -1.04514 C -0.25313 -1.05648 -0.27361 -1.04676 -0.2566 -1.05417 C -0.24514 -1.06435 -0.2434 -1.07546 -0.22951 -1.08148 C -0.22257 -1.09051 -0.21788 -1.0956 -0.20885 -1.09954 C -0.20156 -1.10625 -0.19705 -1.11412 -0.18854 -1.11783 C -0.18785 -1.12084 -0.1875 -1.12408 -0.18629 -1.12685 C -0.18247 -1.13542 -0.17656 -1.13079 -0.18385 -1.14514 C -0.18542 -1.14815 -0.18872 -1.14884 -0.1908 -1.15116 C -0.19323 -1.15394 -0.19479 -1.15834 -0.19757 -1.16019 C -0.20399 -1.16435 -0.21806 -1.16921 -0.21806 -1.16898 C -0.26806 -1.16829 -0.31806 -1.16968 -0.3684 -1.16621 C -0.3776 -1.16551 -0.38629 -1.16019 -0.39566 -1.15718 C -0.40243 -1.15486 -0.41615 -1.14815 -0.41615 -1.14792 C -0.42465 -1.14051 -0.43403 -1.13588 -0.4434 -1.12986 C -0.46076 -1.11829 -0.43958 -1.12847 -0.4566 -1.12084 C -0.46337 -1.11204 -0.46823 -1.10671 -0.47708 -1.10255 C -0.48924 -1.07847 -0.47031 -1.11273 -0.49549 -1.08449 C -0.49722 -1.08241 -0.49601 -1.07778 -0.49757 -1.07546 C -0.5007 -1.0713 -0.50504 -1.06921 -0.50903 -1.06621 C -0.51406 -1.04769 -0.52795 -1.03704 -0.53629 -1.02084 C -0.54097 -1.00209 -0.55521 -0.99167 -0.56354 -0.97546 C -0.56788 -0.9581 -0.56424 -0.96829 -0.57934 -0.94815 C -0.59288 -0.93033 -0.60017 -0.91505 -0.61806 -0.90579 C -0.63802 -0.87871 -0.65816 -0.87963 -0.68629 -0.87546 C -0.71667 -0.87639 -0.74705 -0.87477 -0.77708 -0.87847 C -0.78021 -0.87894 -0.78142 -0.88519 -0.78385 -0.8875 C -0.78611 -0.88935 -0.78854 -0.88959 -0.7908 -0.89051 C -0.79497 -0.89607 -0.80017 -0.90023 -0.80434 -0.90579 C -0.80625 -0.90834 -0.8066 -0.91273 -0.80885 -0.91482 C -0.81146 -0.91713 -0.81493 -0.9169 -0.81806 -0.91783 C -0.81962 -0.92084 -0.82066 -0.92431 -0.82257 -0.92685 C -0.82517 -0.93033 -0.82934 -0.93195 -0.8316 -0.93588 C -0.84028 -0.95139 -0.83316 -0.94746 -0.83872 -0.96019 C -0.84045 -0.96459 -0.84323 -0.96829 -0.84531 -0.97246 C -0.85521 -1.02546 -0.85955 -1.08472 -0.84323 -1.13588 C -0.84236 -1.14491 -0.84236 -1.1544 -0.8408 -1.1632 C -0.84028 -1.16667 -0.83715 -1.16898 -0.83629 -1.17246 C -0.82813 -1.20463 -0.83958 -1.17917 -0.82934 -1.19954 C -0.82813 -1.20764 -0.82813 -1.21783 -0.82257 -1.22384 C -0.82066 -1.22593 -0.81788 -1.22546 -0.8158 -1.22685 C -0.81337 -1.22847 -0.81094 -1.23033 -0.80885 -1.23287 C -0.79045 -1.25486 -0.80278 -1.24792 -0.78854 -1.25417 C -0.78629 -1.25718 -0.78351 -1.25972 -0.78177 -1.2632 C -0.77899 -1.26783 -0.77795 -1.27431 -0.77483 -1.27847 C -0.77309 -1.28079 -0.77014 -1.28009 -0.76806 -1.28148 C -0.76563 -1.2831 -0.76406 -1.28727 -0.76129 -1.2875 C -0.73403 -1.29028 -0.7066 -1.28959 -0.67934 -1.29051 C -0.6651 -1.30324 -0.68004 -1.2919 -0.65208 -1.29954 C -0.6474 -1.30093 -0.64323 -1.30417 -0.63854 -1.30579 C -0.63403 -1.30741 -0.62934 -1.30787 -0.62483 -1.3088 C -0.62274 -1.31088 -0.6191 -1.31134 -0.61806 -1.31482 C -0.61719 -1.31783 -0.62031 -1.3206 -0.62031 -1.32384 C -0.62031 -1.33449 -0.61736 -1.3331 -0.61129 -1.33588 C -0.60972 -1.34236 -0.60538 -1.34746 -0.60434 -1.35417 C -0.60313 -1.36459 -0.61441 -1.37153 -0.62031 -1.37246 C -0.63542 -1.37523 -0.6507 -1.37639 -0.6658 -1.37847 C -0.65191 -1.39653 -0.66667 -1.38125 -0.63854 -1.39051 C -0.63594 -1.39144 -0.6342 -1.39537 -0.6316 -1.39653 C -0.62726 -1.39838 -0.62274 -1.39861 -0.61806 -1.39954 C -0.58629 -1.41366 -0.62361 -1.39861 -0.56354 -1.4088 C -0.55868 -1.40949 -0.55451 -1.41366 -0.55 -1.41482 C -0.5408 -1.4169 -0.5316 -1.4169 -0.52274 -1.41783 C -0.48924 -1.42662 -0.45451 -1.43218 -0.42049 -1.43588 C -0.37465 -1.43449 -0.33629 -1.4463 -0.29757 -1.42084 C -0.27535 -1.39121 -0.31736 -1.44445 -0.27031 -1.40255 C -0.26667 -1.39931 -0.26615 -1.39213 -0.26354 -1.3875 C -0.25781 -1.37755 -0.25747 -1.37894 -0.24983 -1.37546 C -0.24531 -1.36945 -0.2408 -1.3632 -0.23629 -1.35718 C -0.23403 -1.35417 -0.22951 -1.34815 -0.22951 -1.34792 C -0.22726 -1.33079 -0.22292 -1.31713 -0.2158 -1.30255 C -0.2132 -1.28218 -0.20903 -1.26667 -0.20208 -1.24815 C -0.19948 -1.2169 -0.19427 -1.18773 -0.18854 -1.15718 C -0.18924 -1.12384 -0.18837 -1.09028 -0.1908 -1.05718 C -0.19149 -1.04769 -0.19254 -1.03658 -0.19757 -1.02986 C -0.22986 -0.98727 -0.19514 -1.03033 -0.22257 -1.00255 C -0.2316 -0.99329 -0.23385 -0.98843 -0.24531 -0.98449 C -0.2507 -0.97732 -0.25816 -0.97338 -0.26354 -0.96621 C -0.26528 -0.96389 -0.26424 -0.95926 -0.2658 -0.95718 C -0.27431 -0.94746 -0.28924 -0.94259 -0.29983 -0.93912 C -0.3125 -0.92176 -0.34479 -0.92153 -0.36146 -0.92084 C -0.4151 -0.91829 -0.46875 -0.9169 -0.52274 -0.91482 C -0.53663 -0.91181 -0.54948 -0.90579 -0.56354 -0.90255 C -0.57135 -0.89491 -0.57708 -0.88843 -0.58629 -0.88449 C -0.60747 -0.86574 -0.57951 -0.88935 -0.59983 -0.87546 C -0.61406 -0.86574 -0.59896 -0.87292 -0.61354 -0.86019 C -0.62431 -0.8507 -0.61667 -0.86505 -0.62708 -0.85116 C -0.63941 -0.83472 -0.62882 -0.84213 -0.6408 -0.82084 C -0.64375 -0.81574 -0.65017 -0.81366 -0.65434 -0.81181 C -0.6599 -0.80046 -0.66771 -0.79398 -0.67483 -0.78449 C -0.67726 -0.77847 -0.67847 -0.77153 -0.6816 -0.76621 C -0.68559 -0.75949 -0.69028 -0.76042 -0.69549 -0.75718 C -0.70851 -0.74861 -0.71441 -0.74259 -0.72934 -0.73912 C -0.75695 -0.72408 -0.78195 -0.73912 -0.80885 -0.74514 C -0.82205 -0.75371 -0.83542 -0.75926 -0.85 -0.7632 C -0.85504 -0.76852 -0.86094 -0.77269 -0.86597 -0.77847 C -0.87066 -0.78403 -0.87934 -0.79653 -0.87934 -0.7963 C -0.87552 -0.81759 -0.88073 -0.83102 -0.88646 -0.85116 C -0.88854 -0.90579 -0.89236 -0.96019 -0.89306 -1.01482 C -0.89583 -1.15185 -0.88681 -1.02963 -0.89306 -1.10579 C -0.89097 -1.15116 -0.8967 -1.19769 -0.8908 -1.24213 C -0.89514 -1.26412 -0.88941 -1.2463 -0.89983 -1.26019 C -0.91042 -1.27431 -0.8967 -1.26644 -0.91354 -1.27246 C -0.93385 -1.29028 -0.95833 -1.27986 -0.9816 -1.27847 C -0.99375 -1.27315 -1.00365 -1.2625 -1.0158 -1.25718 C -1.00642 -1.21945 -1.0158 -1.24746 -0.94531 -1.24213 C -0.90243 -1.23889 -0.85903 -1.2331 -0.8158 -1.23287 C -0.68872 -1.23195 -0.56111 -1.23079 -0.43403 -1.22986 C -0.40868 -1.22477 -0.38403 -1.21736 -0.35903 -1.21181 C -0.32865 -1.19167 -0.37344 -1.22014 -0.33854 -1.20255 C -0.32934 -1.19792 -0.32118 -1.18889 -0.31129 -1.18449 C -0.30764 -1.17014 -0.30278 -1.17222 -0.3066 -1.15718 C -0.3059 -1.11574 -0.30573 -1.07431 -0.30434 -1.03287 C -0.30399 -1.02084 -0.30434 -1.00834 -0.30208 -0.99653 C -0.29844 -0.97685 -0.28177 -0.9713 -0.27031 -0.96621 C -0.2658 -0.96412 -0.2566 -0.96019 -0.2566 -0.95996 C -0.15399 -0.96574 -0.23073 -0.95486 -0.18854 -0.96921 C -0.18403 -0.97084 -0.17934 -0.97084 -0.17483 -0.97246 C -0.16788 -0.975 -0.15451 -0.98148 -0.15451 -0.98125 C -0.15208 -0.98357 -0.15017 -0.98588 -0.14757 -0.9875 C -0.14549 -0.98889 -0.14149 -0.9875 -0.1408 -0.99051 C -0.13958 -0.99537 -0.14236 -1.0007 -0.14306 -1.00579 C -0.13993 -1.0088 -0.13542 -1.01019 -0.13403 -1.01482 C -0.13125 -1.02315 -0.13299 -1.0331 -0.1316 -1.04213 C -0.12882 -1.06065 -0.12379 -1.07824 -0.12031 -1.09653 C -0.12101 -1.13195 -0.12257 -1.23796 -0.12257 -1.20255 " pathEditMode="relative" rAng="0" ptsTypes="fffffffffffffffffffffffffffffffffffffffffffffffffffffffffffffffffffffffffffffffffffffffffffffffffffffffffffffffffffffffffffffffffffffffffffffffffffffffffffA">
                                      <p:cBhvr>
                                        <p:cTn id="607" dur="5000" fill="hold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26" y="-55069"/>
                                    </p:animMotion>
                                  </p:childTnLst>
                                </p:cTn>
                              </p:par>
                              <p:par>
                                <p:cTn id="608" presetID="0" presetClass="path" presetSubtype="0" repeatCount="indefinite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8"/>
                                    </p:cond>
                                  </p:endCondLst>
                                  <p:childTnLst>
                                    <p:animMotion origin="layout" path="M -0.1408 -0.34514 C -0.14149 -0.35417 -0.1408 -0.36389 -0.14306 -0.37246 C -0.14392 -0.37593 -0.14792 -0.37593 -0.14983 -0.37847 C -0.15781 -0.38912 -0.15781 -0.39398 -0.17031 -0.39954 C -0.17257 -0.40255 -0.17465 -0.40602 -0.17708 -0.4088 C -0.17917 -0.41111 -0.18281 -0.41134 -0.18385 -0.41482 C -0.1849 -0.41783 -0.18229 -0.42084 -0.18177 -0.42384 C -0.19774 -0.42917 -0.1882 -0.42454 -0.20885 -0.44213 C -0.21493 -0.44722 -0.22309 -0.44653 -0.22951 -0.45116 C -0.24844 -0.46528 -0.22726 -0.45764 -0.25208 -0.4632 C -0.25139 -0.46621 -0.24861 -0.46968 -0.24983 -0.47246 C -0.25156 -0.47639 -0.25608 -0.47593 -0.25885 -0.47847 C -0.26146 -0.48102 -0.26302 -0.48519 -0.2658 -0.4875 C -0.27379 -0.49445 -0.28264 -0.49931 -0.2908 -0.50579 C -0.2967 -0.52153 -0.29879 -0.53056 -0.31129 -0.53588 C -0.31372 -0.53889 -0.31632 -0.54144 -0.31806 -0.54514 C -0.31945 -0.54769 -0.31875 -0.55162 -0.32049 -0.55417 C -0.32205 -0.55695 -0.325 -0.55787 -0.32726 -0.56019 C -0.33195 -0.56597 -0.33629 -0.57246 -0.34097 -0.57847 C -0.35 -0.59074 -0.35781 -0.60486 -0.3684 -0.61482 C -0.37396 -0.63009 -0.37587 -0.64468 -0.3816 -0.66019 C -0.39132 -0.71644 -0.3875 -0.68056 -0.37951 -0.77847 C -0.37882 -0.78542 -0.37899 -0.79306 -0.37708 -0.79954 C -0.37222 -0.81551 -0.36406 -0.82917 -0.35903 -0.84514 C -0.35174 -0.86852 -0.34688 -0.89213 -0.33854 -0.91482 C -0.33629 -0.9331 -0.33004 -0.95857 -0.31806 -0.96921 C -0.30868 -0.99514 -0.31493 -0.98264 -0.29757 -1.00579 C -0.29531 -1.0088 -0.2908 -1.01482 -0.2908 -1.01459 C -0.29149 -1.01783 -0.2941 -1.02107 -0.29306 -1.02384 C -0.29132 -1.02847 -0.28681 -1.02963 -0.28385 -1.03287 C -0.2816 -1.03565 -0.27969 -1.03982 -0.27726 -1.04213 C -0.27517 -1.04398 -0.2724 -1.04375 -0.27031 -1.04514 C -0.25313 -1.05648 -0.27361 -1.04676 -0.2566 -1.05417 C -0.24514 -1.06435 -0.2434 -1.07546 -0.22951 -1.08148 C -0.22257 -1.09051 -0.21788 -1.0956 -0.20885 -1.09954 C -0.20156 -1.10625 -0.19705 -1.11412 -0.18854 -1.11783 C -0.18785 -1.12084 -0.1875 -1.12408 -0.18629 -1.12685 C -0.18247 -1.13542 -0.17656 -1.13079 -0.18385 -1.14514 C -0.18542 -1.14815 -0.18872 -1.14884 -0.1908 -1.15116 C -0.19323 -1.15394 -0.19479 -1.15834 -0.19757 -1.16019 C -0.20399 -1.16435 -0.21806 -1.16921 -0.21806 -1.16898 C -0.26806 -1.16829 -0.31806 -1.16968 -0.3684 -1.16621 C -0.3776 -1.16551 -0.38629 -1.16019 -0.39566 -1.15718 C -0.40243 -1.15486 -0.41615 -1.14815 -0.41615 -1.14792 C -0.42465 -1.14051 -0.43403 -1.13588 -0.4434 -1.12986 C -0.46076 -1.11829 -0.43958 -1.12847 -0.4566 -1.12084 C -0.46337 -1.11204 -0.46823 -1.10671 -0.47708 -1.10255 C -0.48924 -1.07847 -0.47031 -1.11273 -0.49549 -1.08449 C -0.49722 -1.08241 -0.49601 -1.07778 -0.49757 -1.07546 C -0.5007 -1.0713 -0.50504 -1.06921 -0.50903 -1.06621 C -0.51406 -1.04769 -0.52795 -1.03704 -0.53629 -1.02084 C -0.54097 -1.00209 -0.55521 -0.99167 -0.56354 -0.97546 C -0.56788 -0.9581 -0.56424 -0.96829 -0.57934 -0.94815 C -0.59288 -0.93033 -0.60017 -0.91505 -0.61806 -0.90579 C -0.63802 -0.87871 -0.65816 -0.87963 -0.68629 -0.87546 C -0.71667 -0.87639 -0.74705 -0.87477 -0.77708 -0.87847 C -0.78021 -0.87894 -0.78142 -0.88519 -0.78385 -0.8875 C -0.78611 -0.88935 -0.78854 -0.88959 -0.7908 -0.89051 C -0.79497 -0.89607 -0.80017 -0.90023 -0.80434 -0.90579 C -0.80625 -0.90834 -0.8066 -0.91273 -0.80885 -0.91482 C -0.81146 -0.91713 -0.81493 -0.9169 -0.81806 -0.91783 C -0.81962 -0.92084 -0.82066 -0.92431 -0.82257 -0.92685 C -0.82517 -0.93033 -0.82934 -0.93195 -0.8316 -0.93588 C -0.84028 -0.95139 -0.83316 -0.94746 -0.83872 -0.96019 C -0.84045 -0.96459 -0.84323 -0.96829 -0.84531 -0.97246 C -0.85521 -1.02546 -0.85955 -1.08472 -0.84323 -1.13588 C -0.84236 -1.14491 -0.84236 -1.1544 -0.8408 -1.1632 C -0.84028 -1.16667 -0.83715 -1.16898 -0.83629 -1.17246 C -0.82813 -1.20463 -0.83958 -1.17917 -0.82934 -1.19954 C -0.82813 -1.20764 -0.82813 -1.21783 -0.82257 -1.22384 C -0.82066 -1.22593 -0.81788 -1.22546 -0.8158 -1.22685 C -0.81337 -1.22847 -0.81094 -1.23033 -0.80885 -1.23287 C -0.79045 -1.25486 -0.80278 -1.24792 -0.78854 -1.25417 C -0.78629 -1.25718 -0.78351 -1.25972 -0.78177 -1.2632 C -0.77899 -1.26783 -0.77795 -1.27431 -0.77483 -1.27847 C -0.77309 -1.28079 -0.77014 -1.28009 -0.76806 -1.28148 C -0.76563 -1.2831 -0.76406 -1.28727 -0.76129 -1.2875 C -0.73403 -1.29028 -0.7066 -1.28959 -0.67934 -1.29051 C -0.6651 -1.30324 -0.68004 -1.2919 -0.65208 -1.29954 C -0.6474 -1.30093 -0.64323 -1.30417 -0.63854 -1.30579 C -0.63403 -1.30741 -0.62934 -1.30787 -0.62483 -1.3088 C -0.62274 -1.31088 -0.6191 -1.31134 -0.61806 -1.31482 C -0.61719 -1.31783 -0.62031 -1.3206 -0.62031 -1.32384 C -0.62031 -1.33449 -0.61736 -1.3331 -0.61129 -1.33588 C -0.60972 -1.34236 -0.60538 -1.34746 -0.60434 -1.35417 C -0.60313 -1.36459 -0.61441 -1.37153 -0.62031 -1.37246 C -0.63542 -1.37523 -0.6507 -1.37639 -0.6658 -1.37847 C -0.65191 -1.39653 -0.66667 -1.38125 -0.63854 -1.39051 C -0.63594 -1.39144 -0.6342 -1.39537 -0.6316 -1.39653 C -0.62726 -1.39838 -0.62274 -1.39861 -0.61806 -1.39954 C -0.58629 -1.41366 -0.62361 -1.39861 -0.56354 -1.4088 C -0.55868 -1.40949 -0.55451 -1.41366 -0.55 -1.41482 C -0.5408 -1.4169 -0.5316 -1.4169 -0.52274 -1.41783 C -0.48924 -1.42662 -0.45451 -1.43218 -0.42049 -1.43588 C -0.37465 -1.43449 -0.33629 -1.4463 -0.29757 -1.42084 C -0.27535 -1.39121 -0.31736 -1.44445 -0.27031 -1.40255 C -0.26667 -1.39931 -0.26615 -1.39213 -0.26354 -1.3875 C -0.25781 -1.37755 -0.25747 -1.37894 -0.24983 -1.37546 C -0.24531 -1.36945 -0.2408 -1.3632 -0.23629 -1.35718 C -0.23403 -1.35417 -0.22951 -1.34815 -0.22951 -1.34792 C -0.22726 -1.33079 -0.22292 -1.31713 -0.2158 -1.30255 C -0.2132 -1.28218 -0.20903 -1.26667 -0.20208 -1.24815 C -0.19948 -1.2169 -0.19427 -1.18773 -0.18854 -1.15718 C -0.18924 -1.12384 -0.18837 -1.09028 -0.1908 -1.05718 C -0.19149 -1.04769 -0.19254 -1.03658 -0.19757 -1.02986 C -0.22986 -0.98727 -0.19514 -1.03033 -0.22257 -1.00255 C -0.2316 -0.99329 -0.23385 -0.98843 -0.24531 -0.98449 C -0.2507 -0.97732 -0.25816 -0.97338 -0.26354 -0.96621 C -0.26528 -0.96389 -0.26424 -0.95926 -0.2658 -0.95718 C -0.27431 -0.94746 -0.28924 -0.94259 -0.29983 -0.93912 C -0.3125 -0.92176 -0.34479 -0.92153 -0.36146 -0.92084 C -0.4151 -0.91829 -0.46875 -0.9169 -0.52274 -0.91482 C -0.53663 -0.91181 -0.54948 -0.90579 -0.56354 -0.90255 C -0.57135 -0.89491 -0.57708 -0.88843 -0.58629 -0.88449 C -0.60747 -0.86574 -0.57951 -0.88935 -0.59983 -0.87546 C -0.61406 -0.86574 -0.59896 -0.87292 -0.61354 -0.86019 C -0.62431 -0.8507 -0.61667 -0.86505 -0.62708 -0.85116 C -0.63941 -0.83472 -0.62882 -0.84213 -0.6408 -0.82084 C -0.64375 -0.81574 -0.65017 -0.81366 -0.65434 -0.81181 C -0.6599 -0.80046 -0.66771 -0.79398 -0.67483 -0.78449 C -0.67726 -0.77847 -0.67847 -0.77153 -0.6816 -0.76621 C -0.68559 -0.75949 -0.69028 -0.76042 -0.69549 -0.75718 C -0.70851 -0.74861 -0.71441 -0.74259 -0.72934 -0.73912 C -0.75695 -0.72408 -0.78195 -0.73912 -0.80885 -0.74514 C -0.82205 -0.75371 -0.83542 -0.75926 -0.85 -0.7632 C -0.85504 -0.76852 -0.86094 -0.77269 -0.86597 -0.77847 C -0.87066 -0.78403 -0.87934 -0.79653 -0.87934 -0.7963 C -0.87552 -0.81759 -0.88073 -0.83102 -0.88646 -0.85116 C -0.88854 -0.90579 -0.89236 -0.96019 -0.89306 -1.01482 C -0.89583 -1.15185 -0.88681 -1.02963 -0.89306 -1.10579 C -0.89097 -1.15116 -0.8967 -1.19769 -0.8908 -1.24213 C -0.89514 -1.26412 -0.88941 -1.2463 -0.89983 -1.26019 C -0.91042 -1.27431 -0.8967 -1.26644 -0.91354 -1.27246 C -0.93385 -1.29028 -0.95833 -1.27986 -0.9816 -1.27847 C -0.99375 -1.27315 -1.00365 -1.2625 -1.0158 -1.25718 C -1.00642 -1.21945 -1.0158 -1.24746 -0.94531 -1.24213 C -0.90243 -1.23889 -0.85903 -1.2331 -0.8158 -1.23287 C -0.68872 -1.23195 -0.56111 -1.23079 -0.43403 -1.22986 C -0.40868 -1.22477 -0.38403 -1.21736 -0.35903 -1.21181 C -0.32865 -1.19167 -0.37344 -1.22014 -0.33854 -1.20255 C -0.32934 -1.19792 -0.32118 -1.18889 -0.31129 -1.18449 C -0.30764 -1.17014 -0.30278 -1.17222 -0.3066 -1.15718 C -0.3059 -1.11574 -0.30573 -1.07431 -0.30434 -1.03287 C -0.30399 -1.02084 -0.30434 -1.00834 -0.30208 -0.99653 C -0.29844 -0.97685 -0.28177 -0.9713 -0.27031 -0.96621 C -0.2658 -0.96412 -0.2566 -0.96019 -0.2566 -0.95996 C -0.15399 -0.96574 -0.23073 -0.95486 -0.18854 -0.96921 C -0.18403 -0.97084 -0.17934 -0.97084 -0.17483 -0.97246 C -0.16788 -0.975 -0.15451 -0.98148 -0.15451 -0.98125 C -0.15208 -0.98357 -0.15017 -0.98588 -0.14757 -0.9875 C -0.14549 -0.98889 -0.14149 -0.9875 -0.1408 -0.99051 C -0.13958 -0.99537 -0.14236 -1.0007 -0.14306 -1.00579 C -0.13993 -1.0088 -0.13542 -1.01019 -0.13403 -1.01482 C -0.13125 -1.02315 -0.13299 -1.0331 -0.1316 -1.04213 C -0.12882 -1.06065 -0.12379 -1.07824 -0.12031 -1.09653 C -0.12101 -1.13195 -0.12257 -1.23796 -0.12257 -1.20255 " pathEditMode="relative" rAng="0" ptsTypes="fffffffffffffffffffffffffffffffffffffffffffffffffffffffffffffffffffffffffffffffffffffffffffffffffffffffffffffffffffffffffffffffffffffffffffffffffffffffffffA">
                                      <p:cBhvr>
                                        <p:cTn id="609" dur="5000" fill="hold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26" y="-55069"/>
                                    </p:animMotion>
                                  </p:childTnLst>
                                </p:cTn>
                              </p:par>
                              <p:par>
                                <p:cTn id="6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1" dur="2000" fill="hold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2" presetID="8" presetClass="emph" presetSubtype="0" repeatCount="indefinite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2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13" dur="2000" fill="hold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4" presetID="5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6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7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8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21" dur="5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2" dur="5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3" dur="5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24" dur="5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6" dur="264521" fill="hold"/>
                                        <p:tgtEl>
                                          <p:spTgt spid="1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8000">
                <p:cTn id="62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5"/>
                </p:tgtEl>
              </p:cMediaNode>
            </p:audio>
            <p:seq concurrent="1" nextAc="seek">
              <p:cTn id="6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9" fill="hold">
                      <p:stCondLst>
                        <p:cond delay="0"/>
                      </p:stCondLst>
                      <p:childTnLst>
                        <p:par>
                          <p:cTn id="630" fill="hold">
                            <p:stCondLst>
                              <p:cond delay="0"/>
                            </p:stCondLst>
                            <p:childTnLst>
                              <p:par>
                                <p:cTn id="6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2" dur="247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8" grpId="0" build="allAtOnce" animBg="1"/>
      <p:bldP spid="119" grpId="0" build="allAtOnce" animBg="1"/>
      <p:bldP spid="120" grpId="0" build="allAtOnce" animBg="1"/>
      <p:bldP spid="121" grpId="0" build="allAtOnce" animBg="1"/>
      <p:bldP spid="122" grpId="0" build="allAtOnce" animBg="1"/>
      <p:bldP spid="123" grpId="0" build="allAtOnce" animBg="1"/>
      <p:bldP spid="124" grpId="0" build="allAtOnce" animBg="1"/>
      <p:bldP spid="125" grpId="0" build="allAtOnce" animBg="1"/>
      <p:bldP spid="126" grpId="0"/>
      <p:bldP spid="126" grpId="1"/>
      <p:bldP spid="127" grpId="0" animBg="1"/>
      <p:bldP spid="128" grpId="0" animBg="1"/>
      <p:bldP spid="128" grpId="1" animBg="1"/>
      <p:bldP spid="129" grpId="0" animBg="1"/>
      <p:bldP spid="129" grpId="1" animBg="1"/>
      <p:bldP spid="130" grpId="0" animBg="1"/>
      <p:bldP spid="131" grpId="0" build="allAtOnce" animBg="1"/>
      <p:bldP spid="132" grpId="0" build="allAtOnce" animBg="1"/>
      <p:bldP spid="133" grpId="0" build="allAtOnce" animBg="1"/>
      <p:bldP spid="134" grpId="0" build="allAtOnce" animBg="1"/>
      <p:bldP spid="135" grpId="0" build="allAtOnce" animBg="1"/>
      <p:bldP spid="136" grpId="0" build="allAtOnce" animBg="1"/>
      <p:bldP spid="137" grpId="0" build="allAtOnce" animBg="1"/>
      <p:bldP spid="138" grpId="0" build="allAtOnce" animBg="1"/>
      <p:bldP spid="139" grpId="0" build="allAtOnce" animBg="1"/>
      <p:bldP spid="140" grpId="0" build="allAtOnce" animBg="1"/>
      <p:bldP spid="141" grpId="0" build="allAtOnce" animBg="1"/>
      <p:bldP spid="142" grpId="0" build="allAtOnce" animBg="1"/>
      <p:bldP spid="143" grpId="0" build="allAtOnce" animBg="1"/>
      <p:bldP spid="144" grpId="0" build="allAtOnce" animBg="1"/>
      <p:bldP spid="145" grpId="0" build="allAtOnce" animBg="1"/>
      <p:bldP spid="146" grpId="0" build="allAtOnce" animBg="1"/>
      <p:bldP spid="147" grpId="0" build="allAtOnce" animBg="1"/>
      <p:bldP spid="148" grpId="0" build="allAtOnce" animBg="1"/>
      <p:bldP spid="149" grpId="0" build="allAtOnce" animBg="1"/>
      <p:bldP spid="150" grpId="0" build="allAtOnce" animBg="1"/>
      <p:bldP spid="151" grpId="0" build="allAtOnce" animBg="1"/>
      <p:bldP spid="152" grpId="0" build="allAtOnce" animBg="1"/>
      <p:bldP spid="153" grpId="0" build="allAtOnce" animBg="1"/>
      <p:bldP spid="154" grpId="0" build="allAtOnce" animBg="1"/>
      <p:bldP spid="155" grpId="0" build="allAtOnce" animBg="1"/>
      <p:bldP spid="155" grpId="1" build="allAtOnce" animBg="1"/>
      <p:bldP spid="156" grpId="0" build="allAtOnce" animBg="1"/>
      <p:bldP spid="157" grpId="0" build="allAtOnce" animBg="1"/>
      <p:bldP spid="158" grpId="0" build="allAtOnce" animBg="1"/>
      <p:bldP spid="159" grpId="0" build="allAtOnce" animBg="1"/>
      <p:bldP spid="160" grpId="0" build="allAtOnce" animBg="1"/>
      <p:bldP spid="161" grpId="0" build="allAtOnce" animBg="1"/>
      <p:bldP spid="162" grpId="0" build="allAtOnce" animBg="1"/>
      <p:bldP spid="163" grpId="0" build="allAtOnce" animBg="1"/>
      <p:bldP spid="164" grpId="0" build="allAtOnce" animBg="1"/>
      <p:bldP spid="165" grpId="0" build="allAtOnce" animBg="1"/>
      <p:bldP spid="166" grpId="0" build="allAtOnce" animBg="1"/>
      <p:bldP spid="167" grpId="0" build="allAtOnce" animBg="1"/>
      <p:bldP spid="167" grpId="1" build="allAtOnce" animBg="1"/>
      <p:bldP spid="168" grpId="0" build="allAtOnce" animBg="1"/>
      <p:bldP spid="168" grpId="1" build="allAtOnce" animBg="1"/>
      <p:bldP spid="169" grpId="0" build="allAtOnce" animBg="1"/>
      <p:bldP spid="169" grpId="1" build="allAtOnce" animBg="1"/>
      <p:bldP spid="170" grpId="0" build="allAtOnce" animBg="1"/>
      <p:bldP spid="170" grpId="1" build="allAtOnce" animBg="1"/>
      <p:bldP spid="171" grpId="0" build="allAtOnce" animBg="1"/>
      <p:bldP spid="171" grpId="1" build="allAtOnce" animBg="1"/>
      <p:bldP spid="172" grpId="0" build="allAtOnce" animBg="1"/>
      <p:bldP spid="172" grpId="1" build="allAtOnce" animBg="1"/>
      <p:bldP spid="173" grpId="0" build="allAtOnce" animBg="1"/>
      <p:bldP spid="173" grpId="1" build="allAtOnce" animBg="1"/>
      <p:bldP spid="174" grpId="0"/>
      <p:bldP spid="17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" y="186769"/>
            <a:ext cx="11887200" cy="681397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0"/>
          </a:p>
        </p:txBody>
      </p:sp>
      <p:sp>
        <p:nvSpPr>
          <p:cNvPr id="8" name="TextBox 7"/>
          <p:cNvSpPr txBox="1"/>
          <p:nvPr/>
        </p:nvSpPr>
        <p:spPr>
          <a:xfrm>
            <a:off x="2250967" y="5171575"/>
            <a:ext cx="7192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Malaysia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199" y="1042538"/>
            <a:ext cx="9271204" cy="3434013"/>
          </a:xfrm>
        </p:spPr>
      </p:pic>
    </p:spTree>
    <p:extLst>
      <p:ext uri="{BB962C8B-B14F-4D97-AF65-F5344CB8AC3E}">
        <p14:creationId xmlns:p14="http://schemas.microsoft.com/office/powerpoint/2010/main" val="239876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863" y="3307927"/>
            <a:ext cx="3673476" cy="1920240"/>
          </a:xfrm>
        </p:spPr>
      </p:pic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" y="186769"/>
            <a:ext cx="11887200" cy="681397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618" y="1411374"/>
            <a:ext cx="8092151" cy="37146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43982" y="5652391"/>
            <a:ext cx="7192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Korea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28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789" y="3506047"/>
            <a:ext cx="3095626" cy="1524000"/>
          </a:xfrm>
        </p:spPr>
      </p:pic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" y="186769"/>
            <a:ext cx="11887200" cy="681397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76200" cmpd="tri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28" y="865460"/>
            <a:ext cx="9596730" cy="42723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57952" y="5267742"/>
            <a:ext cx="7192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Singapore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80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830" y="3338407"/>
            <a:ext cx="3783542" cy="1859280"/>
          </a:xfrm>
        </p:spPr>
      </p:pic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" y="186769"/>
            <a:ext cx="11887200" cy="681397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858" y="1181425"/>
            <a:ext cx="8650310" cy="42036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21617" y="5652391"/>
            <a:ext cx="7192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Thailand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5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" y="186769"/>
            <a:ext cx="11887200" cy="681397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743" y="1263846"/>
            <a:ext cx="9280483" cy="38052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21617" y="5336426"/>
            <a:ext cx="7192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Lao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43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0" y="186769"/>
            <a:ext cx="11887200" cy="681397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0"/>
          </a:p>
        </p:txBody>
      </p:sp>
      <p:sp>
        <p:nvSpPr>
          <p:cNvPr id="6" name="TextBox 5"/>
          <p:cNvSpPr txBox="1"/>
          <p:nvPr/>
        </p:nvSpPr>
        <p:spPr>
          <a:xfrm>
            <a:off x="2123970" y="5130367"/>
            <a:ext cx="7192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Australia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747" y="1126474"/>
            <a:ext cx="8631708" cy="400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7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" y="186769"/>
            <a:ext cx="11887200" cy="681397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611" y="947886"/>
            <a:ext cx="9394423" cy="4038814"/>
          </a:xfrm>
        </p:spPr>
      </p:pic>
      <p:sp>
        <p:nvSpPr>
          <p:cNvPr id="6" name="TextBox 5"/>
          <p:cNvSpPr txBox="1"/>
          <p:nvPr/>
        </p:nvSpPr>
        <p:spPr>
          <a:xfrm>
            <a:off x="2161175" y="5391376"/>
            <a:ext cx="7192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anada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44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BD010105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788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2988657" y="930401"/>
            <a:ext cx="6397623" cy="1746560"/>
          </a:xfrm>
          <a:custGeom>
            <a:avLst/>
            <a:gdLst>
              <a:gd name="T0" fmla="*/ 15265 w 21600"/>
              <a:gd name="T1" fmla="*/ 759619 h 21600"/>
              <a:gd name="T2" fmla="*/ 2460625 w 21600"/>
              <a:gd name="T3" fmla="*/ 1517619 h 21600"/>
              <a:gd name="T4" fmla="*/ 4917149 w 21600"/>
              <a:gd name="T5" fmla="*/ 759619 h 21600"/>
              <a:gd name="T6" fmla="*/ 2460625 w 21600"/>
              <a:gd name="T7" fmla="*/ 86864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121917" tIns="60958" rIns="121917" bIns="60958"/>
          <a:lstStyle/>
          <a:p>
            <a:pPr eaLnBrk="0" hangingPunct="0"/>
            <a:r>
              <a:rPr lang="en-US" sz="5900" b="1" dirty="0">
                <a:solidFill>
                  <a:srgbClr val="FF3300"/>
                </a:solidFill>
                <a:latin typeface="Tahoma" pitchFamily="34" charset="0"/>
              </a:rPr>
              <a:t> </a:t>
            </a:r>
            <a:r>
              <a:rPr lang="en-US" sz="5900" b="1" dirty="0" smtClean="0">
                <a:solidFill>
                  <a:srgbClr val="FF3300"/>
                </a:solidFill>
                <a:latin typeface="Tahoma" pitchFamily="34" charset="0"/>
              </a:rPr>
              <a:t>     </a:t>
            </a:r>
            <a:r>
              <a:rPr lang="en-US" sz="5900" b="1" dirty="0">
                <a:solidFill>
                  <a:srgbClr val="FF3300"/>
                </a:solidFill>
                <a:latin typeface="Tahoma" pitchFamily="34" charset="0"/>
              </a:rPr>
              <a:t>Part </a:t>
            </a:r>
            <a:r>
              <a:rPr lang="en-US" sz="5900" b="1" dirty="0" smtClean="0">
                <a:solidFill>
                  <a:srgbClr val="FF3300"/>
                </a:solidFill>
                <a:latin typeface="Tahoma" pitchFamily="34" charset="0"/>
              </a:rPr>
              <a:t>3</a:t>
            </a:r>
            <a:endParaRPr lang="en-US" sz="5900" b="1" dirty="0">
              <a:solidFill>
                <a:srgbClr val="FF3300"/>
              </a:solidFill>
              <a:latin typeface="Tahoma" pitchFamily="34" charset="0"/>
            </a:endParaRP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1456136" y="3414351"/>
            <a:ext cx="8526914" cy="1679191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0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Crossword puzzle</a:t>
            </a:r>
            <a:endParaRPr lang="en-US" sz="40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37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/>
          <p:cNvSpPr/>
          <p:nvPr/>
        </p:nvSpPr>
        <p:spPr>
          <a:xfrm>
            <a:off x="3454146" y="1795658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4513646" y="1789034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156" name="Rectangle 155"/>
          <p:cNvSpPr/>
          <p:nvPr/>
        </p:nvSpPr>
        <p:spPr>
          <a:xfrm>
            <a:off x="5573146" y="1782410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6632646" y="1775786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7692146" y="1769162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8751646" y="1762538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9811146" y="1755914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2386035" y="2524518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3445535" y="2517894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4505035" y="2511270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5564535" y="2504646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6624035" y="2498022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2377423" y="3246754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74" name="Rectangle 173"/>
          <p:cNvSpPr/>
          <p:nvPr/>
        </p:nvSpPr>
        <p:spPr>
          <a:xfrm>
            <a:off x="3436923" y="3240130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4496423" y="3233506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5555923" y="3226882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177" name="Rectangle 176"/>
          <p:cNvSpPr/>
          <p:nvPr/>
        </p:nvSpPr>
        <p:spPr>
          <a:xfrm>
            <a:off x="6615423" y="3220258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7674923" y="3213634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8734423" y="3207010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9793923" y="3200386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10853423" y="3193762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5547312" y="3949118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7" name="Rectangle 186"/>
          <p:cNvSpPr/>
          <p:nvPr/>
        </p:nvSpPr>
        <p:spPr>
          <a:xfrm>
            <a:off x="6606812" y="3942494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7666312" y="3935870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3419701" y="4684602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195" name="Rectangle 194"/>
          <p:cNvSpPr/>
          <p:nvPr/>
        </p:nvSpPr>
        <p:spPr>
          <a:xfrm>
            <a:off x="4479201" y="4677978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5538701" y="4671354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6598201" y="4664730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7657701" y="4658106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8717201" y="4651482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9776701" y="4644858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10836201" y="4638234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" name="Rectangle 204"/>
          <p:cNvSpPr/>
          <p:nvPr/>
        </p:nvSpPr>
        <p:spPr>
          <a:xfrm>
            <a:off x="4470590" y="5400214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206" name="Rectangle 205"/>
          <p:cNvSpPr/>
          <p:nvPr/>
        </p:nvSpPr>
        <p:spPr>
          <a:xfrm>
            <a:off x="5530090" y="5393590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6589590" y="5386966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7649090" y="5380342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8708590" y="5373718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2342979" y="6135698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3402479" y="6129074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4461979" y="6122450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5521479" y="6115826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7" name="Rectangle 216"/>
          <p:cNvSpPr/>
          <p:nvPr/>
        </p:nvSpPr>
        <p:spPr>
          <a:xfrm>
            <a:off x="6580979" y="6109202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1283394" y="6135702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48" name="Oval 247">
            <a:hlinkClick r:id="rId2" action="ppaction://hlinksldjump"/>
          </p:cNvPr>
          <p:cNvSpPr/>
          <p:nvPr/>
        </p:nvSpPr>
        <p:spPr>
          <a:xfrm>
            <a:off x="292871" y="1755914"/>
            <a:ext cx="835472" cy="596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9" name="Oval 248">
            <a:hlinkClick r:id="rId3" action="ppaction://hlinksldjump"/>
          </p:cNvPr>
          <p:cNvSpPr/>
          <p:nvPr/>
        </p:nvSpPr>
        <p:spPr>
          <a:xfrm>
            <a:off x="284260" y="2478150"/>
            <a:ext cx="835472" cy="596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50" name="Oval 249">
            <a:hlinkClick r:id="rId4" action="ppaction://hlinksldjump"/>
          </p:cNvPr>
          <p:cNvSpPr/>
          <p:nvPr/>
        </p:nvSpPr>
        <p:spPr>
          <a:xfrm>
            <a:off x="275649" y="3200386"/>
            <a:ext cx="835472" cy="596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51" name="Oval 250">
            <a:hlinkClick r:id="rId5" action="ppaction://hlinksldjump"/>
          </p:cNvPr>
          <p:cNvSpPr/>
          <p:nvPr/>
        </p:nvSpPr>
        <p:spPr>
          <a:xfrm>
            <a:off x="267037" y="3922622"/>
            <a:ext cx="835472" cy="596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52" name="Oval 251">
            <a:hlinkClick r:id="rId6" action="ppaction://hlinksldjump"/>
          </p:cNvPr>
          <p:cNvSpPr/>
          <p:nvPr/>
        </p:nvSpPr>
        <p:spPr>
          <a:xfrm>
            <a:off x="258426" y="4644858"/>
            <a:ext cx="835472" cy="596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53" name="Oval 252">
            <a:hlinkClick r:id="rId7" action="ppaction://hlinksldjump"/>
          </p:cNvPr>
          <p:cNvSpPr/>
          <p:nvPr/>
        </p:nvSpPr>
        <p:spPr>
          <a:xfrm>
            <a:off x="249815" y="5367094"/>
            <a:ext cx="835472" cy="596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54" name="Oval 253">
            <a:hlinkClick r:id="rId8" action="ppaction://hlinksldjump"/>
          </p:cNvPr>
          <p:cNvSpPr/>
          <p:nvPr/>
        </p:nvSpPr>
        <p:spPr>
          <a:xfrm>
            <a:off x="241204" y="6089330"/>
            <a:ext cx="835472" cy="596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5" name="Oval 254"/>
          <p:cNvSpPr/>
          <p:nvPr/>
        </p:nvSpPr>
        <p:spPr>
          <a:xfrm>
            <a:off x="2528204" y="1842031"/>
            <a:ext cx="680420" cy="457213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" name="Oval 255"/>
          <p:cNvSpPr/>
          <p:nvPr/>
        </p:nvSpPr>
        <p:spPr>
          <a:xfrm>
            <a:off x="7743758" y="2507957"/>
            <a:ext cx="680420" cy="457213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" name="Oval 256"/>
          <p:cNvSpPr/>
          <p:nvPr/>
        </p:nvSpPr>
        <p:spPr>
          <a:xfrm>
            <a:off x="1550483" y="3283209"/>
            <a:ext cx="680420" cy="457213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8" name="Oval 257"/>
          <p:cNvSpPr/>
          <p:nvPr/>
        </p:nvSpPr>
        <p:spPr>
          <a:xfrm>
            <a:off x="4621370" y="4061771"/>
            <a:ext cx="680420" cy="457213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9" name="Oval 258"/>
          <p:cNvSpPr/>
          <p:nvPr/>
        </p:nvSpPr>
        <p:spPr>
          <a:xfrm>
            <a:off x="2622878" y="4784007"/>
            <a:ext cx="680420" cy="457213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0" name="Oval 259"/>
          <p:cNvSpPr/>
          <p:nvPr/>
        </p:nvSpPr>
        <p:spPr>
          <a:xfrm>
            <a:off x="9811146" y="5476413"/>
            <a:ext cx="680420" cy="457213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1" name="Oval 260"/>
          <p:cNvSpPr/>
          <p:nvPr/>
        </p:nvSpPr>
        <p:spPr>
          <a:xfrm>
            <a:off x="7666235" y="6158905"/>
            <a:ext cx="680420" cy="457213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2" name="TextBox 261"/>
          <p:cNvSpPr txBox="1"/>
          <p:nvPr/>
        </p:nvSpPr>
        <p:spPr>
          <a:xfrm>
            <a:off x="3647960" y="265047"/>
            <a:ext cx="73261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Crossword puzzle</a:t>
            </a:r>
            <a:endParaRPr lang="en-US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96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9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9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0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3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1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4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2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3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1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13743" y="722249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3243" y="715625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32743" y="709001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2243" y="702377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51743" y="695753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11243" y="689129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70743" y="682505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Top 100 hình ảnh Việt Nam đẹp đến ngỡ ngàng bạn đọc yêu th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495" y="1576467"/>
            <a:ext cx="8173505" cy="419154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sp>
        <p:nvSpPr>
          <p:cNvPr id="11" name="AutoShape 4" descr="Top 100 hình ảnh Việt Nam đẹp đến ngỡ ngàng bạn đọc yêu thích"/>
          <p:cNvSpPr>
            <a:spLocks noChangeAspect="1" noChangeArrowheads="1"/>
          </p:cNvSpPr>
          <p:nvPr/>
        </p:nvSpPr>
        <p:spPr bwMode="auto">
          <a:xfrm>
            <a:off x="202248" y="-144463"/>
            <a:ext cx="39624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Top 100 hình ảnh Việt Nam đẹp đến ngỡ ngàng bạn đọc yêu thích"/>
          <p:cNvSpPr>
            <a:spLocks noChangeAspect="1" noChangeArrowheads="1"/>
          </p:cNvSpPr>
          <p:nvPr/>
        </p:nvSpPr>
        <p:spPr bwMode="auto">
          <a:xfrm>
            <a:off x="400368" y="7939"/>
            <a:ext cx="39624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Top 100 hình ảnh Việt Nam đẹp đến ngỡ ngàng bạn đọc yêu thí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493" y="1576468"/>
            <a:ext cx="8159506" cy="398944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rved Up Arrow 12">
            <a:hlinkClick r:id="rId4" action="ppaction://hlinksldjump"/>
          </p:cNvPr>
          <p:cNvSpPr/>
          <p:nvPr/>
        </p:nvSpPr>
        <p:spPr>
          <a:xfrm>
            <a:off x="10147191" y="6188765"/>
            <a:ext cx="1412615" cy="808382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62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7924800" y="4434915"/>
            <a:ext cx="3962400" cy="3251200"/>
            <a:chOff x="828" y="924"/>
            <a:chExt cx="1920" cy="1920"/>
          </a:xfrm>
        </p:grpSpPr>
        <p:grpSp>
          <p:nvGrpSpPr>
            <p:cNvPr id="12293" name="Group 5"/>
            <p:cNvGrpSpPr>
              <a:grpSpLocks/>
            </p:cNvGrpSpPr>
            <p:nvPr/>
          </p:nvGrpSpPr>
          <p:grpSpPr bwMode="auto">
            <a:xfrm>
              <a:off x="828" y="924"/>
              <a:ext cx="1920" cy="1920"/>
              <a:chOff x="3984" y="2592"/>
              <a:chExt cx="1920" cy="1920"/>
            </a:xfrm>
          </p:grpSpPr>
          <p:pic>
            <p:nvPicPr>
              <p:cNvPr id="12297" name="Picture 6" descr="hoa20_1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4" y="2592"/>
                <a:ext cx="1920" cy="1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298" name="WordArt 7"/>
              <p:cNvSpPr>
                <a:spLocks noChangeArrowheads="1" noChangeShapeType="1" noTextEdit="1"/>
              </p:cNvSpPr>
              <p:nvPr/>
            </p:nvSpPr>
            <p:spPr bwMode="auto">
              <a:xfrm>
                <a:off x="4784" y="2984"/>
                <a:ext cx="384" cy="14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chemeClr val="tx1">
                          <a:alpha val="79999"/>
                        </a:schemeClr>
                      </a:outerShdw>
                    </a:effectLst>
                    <a:latin typeface="Times New Roman"/>
                    <a:cs typeface="Times New Roman"/>
                  </a:rPr>
                  <a:t>20-11</a:t>
                </a:r>
              </a:p>
            </p:txBody>
          </p:sp>
        </p:grpSp>
        <p:grpSp>
          <p:nvGrpSpPr>
            <p:cNvPr id="12294" name="Group 8"/>
            <p:cNvGrpSpPr>
              <a:grpSpLocks/>
            </p:cNvGrpSpPr>
            <p:nvPr/>
          </p:nvGrpSpPr>
          <p:grpSpPr bwMode="auto">
            <a:xfrm>
              <a:off x="1554" y="1272"/>
              <a:ext cx="552" cy="264"/>
              <a:chOff x="3498" y="2250"/>
              <a:chExt cx="552" cy="264"/>
            </a:xfrm>
          </p:grpSpPr>
          <p:sp>
            <p:nvSpPr>
              <p:cNvPr id="12295" name="Rectangle 9"/>
              <p:cNvSpPr>
                <a:spLocks noChangeArrowheads="1"/>
              </p:cNvSpPr>
              <p:nvPr/>
            </p:nvSpPr>
            <p:spPr bwMode="auto">
              <a:xfrm>
                <a:off x="3498" y="2250"/>
                <a:ext cx="552" cy="264"/>
              </a:xfrm>
              <a:prstGeom prst="rect">
                <a:avLst/>
              </a:prstGeom>
              <a:solidFill>
                <a:srgbClr val="993300"/>
              </a:solidFill>
              <a:ln w="9525" algn="ctr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296" name="WordArt 10"/>
              <p:cNvSpPr>
                <a:spLocks noChangeArrowheads="1" noChangeShapeType="1" noTextEdit="1"/>
              </p:cNvSpPr>
              <p:nvPr/>
            </p:nvSpPr>
            <p:spPr bwMode="auto">
              <a:xfrm>
                <a:off x="3570" y="2286"/>
                <a:ext cx="414" cy="192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 dirty="0" smtClean="0"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2022</a:t>
                </a:r>
                <a:endParaRPr lang="en-US" sz="3600" kern="10" dirty="0"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endParaRPr>
              </a:p>
            </p:txBody>
          </p:sp>
        </p:grp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2" descr="C:\Users\DELL\Desktop\THAM KHAO\BOAR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81280"/>
            <a:ext cx="17656528" cy="723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667141" y="487064"/>
            <a:ext cx="10713155" cy="86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</a:rPr>
              <a:t>PROGRAMMES</a:t>
            </a:r>
            <a:endParaRPr lang="en-US" sz="48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880535" y="1625606"/>
            <a:ext cx="13061245" cy="69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/>
          <a:p>
            <a:pPr marL="1083706" indent="-1083706">
              <a:spcBef>
                <a:spcPct val="20000"/>
              </a:spcBef>
            </a:pPr>
            <a:r>
              <a:rPr lang="en-US" sz="3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I. GETTING TO KNOW EACH OTHER 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880534" y="2844805"/>
            <a:ext cx="7631290" cy="69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/>
          <a:p>
            <a:pPr marL="1083706" indent="-1083706">
              <a:spcBef>
                <a:spcPct val="20000"/>
              </a:spcBef>
            </a:pPr>
            <a:r>
              <a:rPr lang="en-US" sz="37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WHO IS FASTER ?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880535" y="4064006"/>
            <a:ext cx="13061245" cy="69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/>
          <a:p>
            <a:pPr lvl="0"/>
            <a:r>
              <a:rPr lang="en-US" sz="3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CROSSWORD PUZZLE</a:t>
            </a:r>
            <a:endParaRPr lang="en-US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880534" y="5130805"/>
            <a:ext cx="16436622" cy="1375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/>
          <a:p>
            <a:pPr marL="1083706" indent="-1083706">
              <a:spcBef>
                <a:spcPct val="20000"/>
              </a:spcBef>
            </a:pPr>
            <a:r>
              <a:rPr lang="en-US" sz="3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IV. GUESSING PICTURES</a:t>
            </a:r>
          </a:p>
          <a:p>
            <a:pPr marL="1083706" indent="-1083706">
              <a:spcBef>
                <a:spcPct val="20000"/>
              </a:spcBef>
            </a:pPr>
            <a:endParaRPr lang="en-US" sz="37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880534" y="5943605"/>
            <a:ext cx="16436622" cy="69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/>
          <a:p>
            <a:pPr marL="1083706" indent="-1083706">
              <a:spcBef>
                <a:spcPct val="20000"/>
              </a:spcBef>
            </a:pPr>
            <a:r>
              <a:rPr lang="en-US" sz="37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sz="37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 AUDIENCE</a:t>
            </a:r>
            <a:endParaRPr lang="en-US" sz="37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58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26408" y="755356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85908" y="748732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45408" y="742108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4908" y="735484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69667" y="735484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2" descr="Trung Quốc có bao nhiêu dân tộc? đặc trưng của dân tộc Trung Quốc là gì? -  Thuốc quý hiệu nghiệm dễ tìm trong dân gian"/>
          <p:cNvSpPr>
            <a:spLocks noChangeAspect="1" noChangeArrowheads="1"/>
          </p:cNvSpPr>
          <p:nvPr/>
        </p:nvSpPr>
        <p:spPr bwMode="auto">
          <a:xfrm>
            <a:off x="202248" y="-144463"/>
            <a:ext cx="39624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945" y="2024134"/>
            <a:ext cx="7384547" cy="362129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</p:pic>
      <p:sp>
        <p:nvSpPr>
          <p:cNvPr id="12" name="Curved Up Arrow 11">
            <a:hlinkClick r:id="rId3" action="ppaction://hlinksldjump"/>
          </p:cNvPr>
          <p:cNvSpPr/>
          <p:nvPr/>
        </p:nvSpPr>
        <p:spPr>
          <a:xfrm>
            <a:off x="10147191" y="6188765"/>
            <a:ext cx="1412615" cy="808382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07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17923" y="569815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77423" y="563191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36923" y="556567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6423" y="549943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55923" y="543319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15423" y="536695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74923" y="530071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34423" y="523447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93923" y="516823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9-dieu-du-khach-chi-co-the-tim-thay-o-singapore-ivivu-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458" y="2040837"/>
            <a:ext cx="7258567" cy="33501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</p:pic>
      <p:sp>
        <p:nvSpPr>
          <p:cNvPr id="14" name="Curved Up Arrow 13">
            <a:hlinkClick r:id="rId3" action="ppaction://hlinksldjump"/>
          </p:cNvPr>
          <p:cNvSpPr/>
          <p:nvPr/>
        </p:nvSpPr>
        <p:spPr>
          <a:xfrm>
            <a:off x="10147191" y="6188765"/>
            <a:ext cx="1412615" cy="808382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23400" y="2213115"/>
            <a:ext cx="2618630" cy="3710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9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83069" y="569815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42569" y="563191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02069" y="556567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61569" y="549943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21069" y="543319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80569" y="536695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40069" y="530071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99569" y="523447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74" y="1921567"/>
            <a:ext cx="9862706" cy="37118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urved Up Arrow 12">
            <a:hlinkClick r:id="rId3" action="ppaction://hlinksldjump"/>
          </p:cNvPr>
          <p:cNvSpPr/>
          <p:nvPr/>
        </p:nvSpPr>
        <p:spPr>
          <a:xfrm>
            <a:off x="10147191" y="6188765"/>
            <a:ext cx="1412615" cy="808382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14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60902" y="556551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0402" y="549927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79902" y="543303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39402" y="536679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98902" y="530055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7" y="1584325"/>
            <a:ext cx="11528108" cy="41338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0" name="Curved Up Arrow 9">
            <a:hlinkClick r:id="rId3" action="ppaction://hlinksldjump"/>
          </p:cNvPr>
          <p:cNvSpPr/>
          <p:nvPr/>
        </p:nvSpPr>
        <p:spPr>
          <a:xfrm>
            <a:off x="10147191" y="6188765"/>
            <a:ext cx="1412615" cy="808382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43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60902" y="556551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0402" y="549927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79902" y="543303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39402" y="536679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98902" y="530055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01407" y="589683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8732" y="5869418"/>
            <a:ext cx="88857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hủ </a:t>
            </a:r>
            <a:r>
              <a:rPr lang="vi-VN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đô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 thành phố Ottawa, 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264" y="1663736"/>
            <a:ext cx="8401276" cy="396930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</p:pic>
      <p:sp>
        <p:nvSpPr>
          <p:cNvPr id="12" name="Curved Up Arrow 11">
            <a:hlinkClick r:id="rId3" action="ppaction://hlinksldjump"/>
          </p:cNvPr>
          <p:cNvSpPr/>
          <p:nvPr/>
        </p:nvSpPr>
        <p:spPr>
          <a:xfrm>
            <a:off x="10147191" y="6515747"/>
            <a:ext cx="1412615" cy="481400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33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85160" y="596307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44660" y="589683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5665" y="616187"/>
            <a:ext cx="964758" cy="636104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5848" y="2503438"/>
            <a:ext cx="1059511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Băc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giáp </a:t>
            </a: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biên giới nước Myanma và Trung Quốc </a:t>
            </a:r>
            <a:r>
              <a:rPr lang="vi-VN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Việt Nam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Nam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vi-VN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Campuchia </a:t>
            </a:r>
            <a:r>
              <a:rPr lang="vi-VN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Thái </a:t>
            </a: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Lan </a:t>
            </a:r>
            <a:r>
              <a:rPr lang="vi-VN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6444" y="1842052"/>
            <a:ext cx="93719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L</a:t>
            </a:r>
            <a:r>
              <a:rPr lang="vi-VN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một quốc gia không giáp biển duy nhất tại vùng Đông Nam Á. 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9" name="Curved Up Arrow 8">
            <a:hlinkClick r:id="rId2" action="ppaction://hlinksldjump"/>
          </p:cNvPr>
          <p:cNvSpPr/>
          <p:nvPr/>
        </p:nvSpPr>
        <p:spPr>
          <a:xfrm>
            <a:off x="10147191" y="6515747"/>
            <a:ext cx="1412615" cy="481400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30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D010105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788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2988657" y="930401"/>
            <a:ext cx="6397623" cy="1746560"/>
          </a:xfrm>
          <a:custGeom>
            <a:avLst/>
            <a:gdLst>
              <a:gd name="T0" fmla="*/ 15265 w 21600"/>
              <a:gd name="T1" fmla="*/ 759619 h 21600"/>
              <a:gd name="T2" fmla="*/ 2460625 w 21600"/>
              <a:gd name="T3" fmla="*/ 1517619 h 21600"/>
              <a:gd name="T4" fmla="*/ 4917149 w 21600"/>
              <a:gd name="T5" fmla="*/ 759619 h 21600"/>
              <a:gd name="T6" fmla="*/ 2460625 w 21600"/>
              <a:gd name="T7" fmla="*/ 86864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121917" tIns="60958" rIns="121917" bIns="60958"/>
          <a:lstStyle/>
          <a:p>
            <a:pPr eaLnBrk="0" hangingPunct="0"/>
            <a:r>
              <a:rPr lang="en-US" sz="5900" b="1" dirty="0">
                <a:solidFill>
                  <a:srgbClr val="FF3300"/>
                </a:solidFill>
                <a:latin typeface="Tahoma" pitchFamily="34" charset="0"/>
              </a:rPr>
              <a:t>     </a:t>
            </a:r>
            <a:r>
              <a:rPr lang="en-US" sz="5900" b="1" dirty="0" smtClean="0">
                <a:solidFill>
                  <a:srgbClr val="FF3300"/>
                </a:solidFill>
                <a:latin typeface="Tahoma" pitchFamily="34" charset="0"/>
              </a:rPr>
              <a:t> </a:t>
            </a:r>
            <a:r>
              <a:rPr lang="en-US" sz="5900" b="1" dirty="0">
                <a:solidFill>
                  <a:srgbClr val="FF3300"/>
                </a:solidFill>
                <a:latin typeface="Tahoma" pitchFamily="34" charset="0"/>
              </a:rPr>
              <a:t>Part </a:t>
            </a:r>
            <a:r>
              <a:rPr lang="en-US" sz="5900" b="1" dirty="0" smtClean="0">
                <a:solidFill>
                  <a:srgbClr val="FF3300"/>
                </a:solidFill>
                <a:latin typeface="Tahoma" pitchFamily="34" charset="0"/>
              </a:rPr>
              <a:t>4</a:t>
            </a:r>
            <a:endParaRPr lang="en-US" sz="5900" b="1" dirty="0">
              <a:solidFill>
                <a:srgbClr val="FF3300"/>
              </a:solidFill>
              <a:latin typeface="Tahoma" pitchFamily="34" charset="0"/>
            </a:endParaRP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1456136" y="3414351"/>
            <a:ext cx="8526914" cy="1679191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0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Guessing pictures</a:t>
            </a:r>
            <a:endParaRPr lang="en-US" sz="40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18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5702" y="1771717"/>
            <a:ext cx="93557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this game, all of you use small boards and write the name of the capital and its country on it , teacher will give 10 marks for each student in a team if you give the correct answer.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83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433" y="906674"/>
            <a:ext cx="9203377" cy="4917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6452" y="5893369"/>
            <a:ext cx="6027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Paris -France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06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378" y="865463"/>
            <a:ext cx="9431628" cy="4725687"/>
          </a:xfrm>
        </p:spPr>
      </p:pic>
      <p:sp>
        <p:nvSpPr>
          <p:cNvPr id="5" name="TextBox 4"/>
          <p:cNvSpPr txBox="1"/>
          <p:nvPr/>
        </p:nvSpPr>
        <p:spPr>
          <a:xfrm>
            <a:off x="2976452" y="5893369"/>
            <a:ext cx="6027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Bac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China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05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WordArt 3" descr="White marble"/>
          <p:cNvSpPr>
            <a:spLocks noChangeArrowheads="1" noChangeShapeType="1" noTextEdit="1"/>
          </p:cNvSpPr>
          <p:nvPr/>
        </p:nvSpPr>
        <p:spPr bwMode="auto">
          <a:xfrm>
            <a:off x="3764280" y="1950720"/>
            <a:ext cx="6438900" cy="2275840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48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 Black"/>
              </a:rPr>
              <a:t>Let's start</a:t>
            </a:r>
          </a:p>
        </p:txBody>
      </p:sp>
      <p:pic>
        <p:nvPicPr>
          <p:cNvPr id="4100" name="DRUM307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DRUMROLL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0960" y="6990080"/>
            <a:ext cx="396240" cy="32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968781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9" fill="hold"/>
                                        <p:tgtEl>
                                          <p:spTgt spid="41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0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610" y="631926"/>
            <a:ext cx="9133982" cy="4945487"/>
          </a:xfrm>
        </p:spPr>
      </p:pic>
      <p:sp>
        <p:nvSpPr>
          <p:cNvPr id="5" name="TextBox 4"/>
          <p:cNvSpPr txBox="1"/>
          <p:nvPr/>
        </p:nvSpPr>
        <p:spPr>
          <a:xfrm>
            <a:off x="2697411" y="5906620"/>
            <a:ext cx="7478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Bang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Kok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Thailand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26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022" y="824250"/>
            <a:ext cx="9270793" cy="4890538"/>
          </a:xfrm>
        </p:spPr>
      </p:pic>
      <p:sp>
        <p:nvSpPr>
          <p:cNvPr id="5" name="TextBox 4"/>
          <p:cNvSpPr txBox="1"/>
          <p:nvPr/>
        </p:nvSpPr>
        <p:spPr>
          <a:xfrm>
            <a:off x="1785873" y="5893369"/>
            <a:ext cx="8910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Phnom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penh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Compuchia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2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04" y="645664"/>
            <a:ext cx="9115381" cy="46707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48589" y="5515830"/>
            <a:ext cx="7478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Washing Ton- 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merica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11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61" y="549502"/>
            <a:ext cx="9858203" cy="5110337"/>
          </a:xfrm>
        </p:spPr>
      </p:pic>
      <p:sp>
        <p:nvSpPr>
          <p:cNvPr id="5" name="TextBox 4"/>
          <p:cNvSpPr txBox="1"/>
          <p:nvPr/>
        </p:nvSpPr>
        <p:spPr>
          <a:xfrm>
            <a:off x="2976452" y="5893369"/>
            <a:ext cx="6027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Seoul- Korea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52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07" y="906674"/>
            <a:ext cx="8207426" cy="4341039"/>
          </a:xfrm>
        </p:spPr>
      </p:pic>
      <p:sp>
        <p:nvSpPr>
          <p:cNvPr id="5" name="TextBox 4"/>
          <p:cNvSpPr txBox="1"/>
          <p:nvPr/>
        </p:nvSpPr>
        <p:spPr>
          <a:xfrm>
            <a:off x="2976452" y="5893369"/>
            <a:ext cx="6027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Noi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Viet Nam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27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14" y="700614"/>
            <a:ext cx="9264204" cy="5179024"/>
          </a:xfrm>
        </p:spPr>
      </p:pic>
      <p:sp>
        <p:nvSpPr>
          <p:cNvPr id="5" name="TextBox 4"/>
          <p:cNvSpPr txBox="1"/>
          <p:nvPr/>
        </p:nvSpPr>
        <p:spPr>
          <a:xfrm>
            <a:off x="2567190" y="6003268"/>
            <a:ext cx="7645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Singapore- Singapore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52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595287" y="1136826"/>
            <a:ext cx="12612708" cy="4641427"/>
          </a:xfrm>
          <a:prstGeom prst="star7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Ravie" panose="04040805050809020602" pitchFamily="82" charset="0"/>
              </a:rPr>
              <a:t>For</a:t>
            </a:r>
          </a:p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Audience</a:t>
            </a:r>
            <a:endParaRPr lang="vi-VN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53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Hoi an ancient tow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57185" y="5783577"/>
            <a:ext cx="7702816" cy="707886"/>
          </a:xfrm>
          <a:prstGeom prst="rect">
            <a:avLst/>
          </a:prstGeom>
          <a:solidFill>
            <a:srgbClr val="FF00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Hoi an ancient 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town –Viet Nam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15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great_wall_of_china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6" y="-61485"/>
            <a:ext cx="11689178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2678" y="426322"/>
            <a:ext cx="10602791" cy="769441"/>
          </a:xfrm>
          <a:prstGeom prst="rect">
            <a:avLst/>
          </a:prstGeom>
          <a:solidFill>
            <a:srgbClr val="FF00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rial" charset="0"/>
              </a:rPr>
              <a:t>THE GREAT WALL OF CHINA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17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ết quả hình ảnh cho Hue cita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295"/>
            <a:ext cx="11887200" cy="721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53641" y="6096002"/>
            <a:ext cx="9156957" cy="830997"/>
          </a:xfrm>
          <a:prstGeom prst="rect">
            <a:avLst/>
          </a:prstGeom>
          <a:solidFill>
            <a:srgbClr val="FF00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Hue Citadel</a:t>
            </a:r>
            <a:endParaRPr lang="en-US" sz="4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59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467"/>
            <a:ext cx="11887200" cy="699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6" name="WordArt 6"/>
          <p:cNvSpPr>
            <a:spLocks noChangeArrowheads="1" noChangeShapeType="1" noTextEdit="1"/>
          </p:cNvSpPr>
          <p:nvPr/>
        </p:nvSpPr>
        <p:spPr bwMode="auto">
          <a:xfrm>
            <a:off x="792480" y="3115741"/>
            <a:ext cx="10698480" cy="2534919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.VnVogue"/>
              </a:rPr>
              <a:t>Getting to know each other</a:t>
            </a:r>
          </a:p>
        </p:txBody>
      </p:sp>
      <p:sp>
        <p:nvSpPr>
          <p:cNvPr id="5" name="Rectangle 4"/>
          <p:cNvSpPr/>
          <p:nvPr/>
        </p:nvSpPr>
        <p:spPr>
          <a:xfrm>
            <a:off x="50230" y="68686"/>
            <a:ext cx="3194686" cy="923330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riblet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 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2" name="Rectangle 1"/>
          <p:cNvSpPr/>
          <p:nvPr/>
        </p:nvSpPr>
        <p:spPr>
          <a:xfrm>
            <a:off x="3244916" y="0"/>
            <a:ext cx="7320673" cy="137565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EACH OF TEAM HAS 5 MINUTES TO INTRODUCE YOURSELVES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855367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/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6" y="0"/>
            <a:ext cx="1182081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39544" y="5860631"/>
            <a:ext cx="9280800" cy="830997"/>
          </a:xfrm>
          <a:prstGeom prst="rect">
            <a:avLst/>
          </a:prstGeom>
          <a:solidFill>
            <a:srgbClr val="FF00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rial" charset="0"/>
              </a:rPr>
              <a:t>The </a:t>
            </a:r>
            <a:r>
              <a:rPr lang="en-US" sz="4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rial" charset="0"/>
              </a:rPr>
              <a:t>staue</a:t>
            </a:r>
            <a:r>
              <a:rPr lang="en-US" sz="4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rial" charset="0"/>
              </a:rPr>
              <a:t> of liberty</a:t>
            </a:r>
            <a:endParaRPr lang="en-US" sz="4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12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780"/>
            <a:ext cx="11887200" cy="736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91115" y="-13780"/>
            <a:ext cx="9344188" cy="707886"/>
          </a:xfrm>
          <a:prstGeom prst="rect">
            <a:avLst/>
          </a:prstGeom>
          <a:solidFill>
            <a:srgbClr val="FF00FF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rial" charset="0"/>
              </a:rPr>
              <a:t>HO CHI MINH MAUSOLEUM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89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D010105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788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2988657" y="930401"/>
            <a:ext cx="6397623" cy="1746560"/>
          </a:xfrm>
          <a:custGeom>
            <a:avLst/>
            <a:gdLst>
              <a:gd name="T0" fmla="*/ 15265 w 21600"/>
              <a:gd name="T1" fmla="*/ 759619 h 21600"/>
              <a:gd name="T2" fmla="*/ 2460625 w 21600"/>
              <a:gd name="T3" fmla="*/ 1517619 h 21600"/>
              <a:gd name="T4" fmla="*/ 4917149 w 21600"/>
              <a:gd name="T5" fmla="*/ 759619 h 21600"/>
              <a:gd name="T6" fmla="*/ 2460625 w 21600"/>
              <a:gd name="T7" fmla="*/ 86864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121917" tIns="60958" rIns="121917" bIns="60958"/>
          <a:lstStyle/>
          <a:p>
            <a:pPr eaLnBrk="0" hangingPunct="0"/>
            <a:r>
              <a:rPr lang="en-US" sz="5900" b="1" dirty="0">
                <a:solidFill>
                  <a:srgbClr val="FF3300"/>
                </a:solidFill>
                <a:latin typeface="Tahoma" pitchFamily="34" charset="0"/>
              </a:rPr>
              <a:t>  </a:t>
            </a:r>
            <a:r>
              <a:rPr lang="en-US" sz="5900" b="1" dirty="0" smtClean="0">
                <a:solidFill>
                  <a:srgbClr val="FF3300"/>
                </a:solidFill>
                <a:latin typeface="Tahoma" pitchFamily="34" charset="0"/>
              </a:rPr>
              <a:t>   </a:t>
            </a:r>
            <a:r>
              <a:rPr lang="en-US" sz="5900" b="1" dirty="0">
                <a:solidFill>
                  <a:srgbClr val="FF3300"/>
                </a:solidFill>
                <a:latin typeface="Tahoma" pitchFamily="34" charset="0"/>
              </a:rPr>
              <a:t>Part 2</a:t>
            </a: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1456136" y="3414351"/>
            <a:ext cx="8526914" cy="1679191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0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Who is faster </a:t>
            </a:r>
            <a:endParaRPr lang="en-US" sz="40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0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0" y="186769"/>
            <a:ext cx="11887200" cy="681397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0"/>
          </a:p>
        </p:txBody>
      </p:sp>
      <p:sp>
        <p:nvSpPr>
          <p:cNvPr id="4" name="TextBox 3"/>
          <p:cNvSpPr txBox="1"/>
          <p:nvPr/>
        </p:nvSpPr>
        <p:spPr>
          <a:xfrm>
            <a:off x="1265702" y="1771717"/>
            <a:ext cx="93557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 this game, you will see the flags of some countries in the world and talk about what the country is , who gives the faster answer they will win and give 10 marks for each question.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1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0" y="186769"/>
            <a:ext cx="11887200" cy="681397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357" y="1257396"/>
            <a:ext cx="8440490" cy="41012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43982" y="5652391"/>
            <a:ext cx="7192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England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14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0" y="186769"/>
            <a:ext cx="11887200" cy="681397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184" y="1126475"/>
            <a:ext cx="9037615" cy="44372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43982" y="5652391"/>
            <a:ext cx="7192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China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57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" y="186769"/>
            <a:ext cx="11887200" cy="681397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697" y="1239982"/>
            <a:ext cx="8501486" cy="40203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43982" y="5652391"/>
            <a:ext cx="7192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America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7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11.0&quot;&gt;&lt;object type=&quot;1&quot; unique_id=&quot;10001&quot;&gt;&lt;object type=&quot;2&quot; unique_id=&quot;11624&quot;&gt;&lt;object type=&quot;3&quot; unique_id=&quot;11625&quot;&gt;&lt;property id=&quot;20148&quot; value=&quot;5&quot;/&gt;&lt;property id=&quot;20300&quot; value=&quot;Slide 7&quot;/&gt;&lt;property id=&quot;20307&quot; value=&quot;267&quot;/&gt;&lt;/object&gt;&lt;object type=&quot;3&quot; unique_id=&quot;11626&quot;&gt;&lt;property id=&quot;20148&quot; value=&quot;5&quot;/&gt;&lt;property id=&quot;20300&quot; value=&quot;Slide 6&quot;/&gt;&lt;property id=&quot;20307&quot; value=&quot;256&quot;/&gt;&lt;/object&gt;&lt;object type=&quot;3&quot; unique_id=&quot;11627&quot;&gt;&lt;property id=&quot;20148&quot; value=&quot;5&quot;/&gt;&lt;property id=&quot;20300&quot; value=&quot;Slide 8&quot;/&gt;&lt;property id=&quot;20307&quot; value=&quot;257&quot;/&gt;&lt;/object&gt;&lt;object type=&quot;3&quot; unique_id=&quot;11628&quot;&gt;&lt;property id=&quot;20148&quot; value=&quot;5&quot;/&gt;&lt;property id=&quot;20300&quot; value=&quot;Slide 9&quot;/&gt;&lt;property id=&quot;20307&quot; value=&quot;258&quot;/&gt;&lt;/object&gt;&lt;object type=&quot;3&quot; unique_id=&quot;11629&quot;&gt;&lt;property id=&quot;20148&quot; value=&quot;5&quot;/&gt;&lt;property id=&quot;20300&quot; value=&quot;Slide 10&quot;/&gt;&lt;property id=&quot;20307&quot; value=&quot;259&quot;/&gt;&lt;/object&gt;&lt;object type=&quot;3&quot; unique_id=&quot;11630&quot;&gt;&lt;property id=&quot;20148&quot; value=&quot;5&quot;/&gt;&lt;property id=&quot;20300&quot; value=&quot;Slide 11&quot;/&gt;&lt;property id=&quot;20307&quot; value=&quot;260&quot;/&gt;&lt;/object&gt;&lt;object type=&quot;3&quot; unique_id=&quot;11631&quot;&gt;&lt;property id=&quot;20148&quot; value=&quot;5&quot;/&gt;&lt;property id=&quot;20300&quot; value=&quot;Slide 12&quot;/&gt;&lt;property id=&quot;20307&quot; value=&quot;261&quot;/&gt;&lt;/object&gt;&lt;object type=&quot;3&quot; unique_id=&quot;11632&quot;&gt;&lt;property id=&quot;20148&quot; value=&quot;5&quot;/&gt;&lt;property id=&quot;20300&quot; value=&quot;Slide 13&quot;/&gt;&lt;property id=&quot;20307&quot; value=&quot;262&quot;/&gt;&lt;/object&gt;&lt;object type=&quot;3&quot; unique_id=&quot;11633&quot;&gt;&lt;property id=&quot;20148&quot; value=&quot;5&quot;/&gt;&lt;property id=&quot;20300&quot; value=&quot;Slide 14&quot;/&gt;&lt;property id=&quot;20307&quot; value=&quot;263&quot;/&gt;&lt;/object&gt;&lt;object type=&quot;3&quot; unique_id=&quot;11634&quot;&gt;&lt;property id=&quot;20148&quot; value=&quot;5&quot;/&gt;&lt;property id=&quot;20300&quot; value=&quot;Slide 15&quot;/&gt;&lt;property id=&quot;20307&quot; value=&quot;264&quot;/&gt;&lt;/object&gt;&lt;object type=&quot;3&quot; unique_id=&quot;11635&quot;&gt;&lt;property id=&quot;20148&quot; value=&quot;5&quot;/&gt;&lt;property id=&quot;20300&quot; value=&quot;Slide 16&quot;/&gt;&lt;property id=&quot;20307&quot; value=&quot;265&quot;/&gt;&lt;/object&gt;&lt;object type=&quot;3&quot; unique_id=&quot;11636&quot;&gt;&lt;property id=&quot;20148&quot; value=&quot;5&quot;/&gt;&lt;property id=&quot;20300&quot; value=&quot;Slide 17&quot;/&gt;&lt;property id=&quot;20307&quot; value=&quot;266&quot;/&gt;&lt;/object&gt;&lt;object type=&quot;3&quot; unique_id=&quot;23652&quot;&gt;&lt;property id=&quot;20148&quot; value=&quot;5&quot;/&gt;&lt;property id=&quot;20300&quot; value=&quot;Slide 1&quot;/&gt;&lt;property id=&quot;20307&quot; value=&quot;269&quot;/&gt;&lt;/object&gt;&lt;object type=&quot;3&quot; unique_id=&quot;23653&quot;&gt;&lt;property id=&quot;20148&quot; value=&quot;5&quot;/&gt;&lt;property id=&quot;20300&quot; value=&quot;Slide 2&quot;/&gt;&lt;property id=&quot;20307&quot; value=&quot;271&quot;/&gt;&lt;/object&gt;&lt;object type=&quot;3&quot; unique_id=&quot;23654&quot;&gt;&lt;property id=&quot;20148&quot; value=&quot;5&quot;/&gt;&lt;property id=&quot;20300&quot; value=&quot;Slide 3&quot;/&gt;&lt;property id=&quot;20307&quot; value=&quot;273&quot;/&gt;&lt;/object&gt;&lt;object type=&quot;3&quot; unique_id=&quot;23655&quot;&gt;&lt;property id=&quot;20148&quot; value=&quot;5&quot;/&gt;&lt;property id=&quot;20300&quot; value=&quot;Slide 4&quot;/&gt;&lt;property id=&quot;20307&quot; value=&quot;275&quot;/&gt;&lt;/object&gt;&lt;object type=&quot;3&quot; unique_id=&quot;23656&quot;&gt;&lt;property id=&quot;20148&quot; value=&quot;5&quot;/&gt;&lt;property id=&quot;20300&quot; value=&quot;Slide 5&quot;/&gt;&lt;property id=&quot;20307&quot; value=&quot;277&quot;/&gt;&lt;/object&gt;&lt;object type=&quot;3&quot; unique_id=&quot;23757&quot;&gt;&lt;property id=&quot;20148&quot; value=&quot;5&quot;/&gt;&lt;property id=&quot;20300&quot; value=&quot;Slide 18&quot;/&gt;&lt;property id=&quot;20307&quot; value=&quot;278&quot;/&gt;&lt;/object&gt;&lt;object type=&quot;3&quot; unique_id=&quot;23758&quot;&gt;&lt;property id=&quot;20148&quot; value=&quot;5&quot;/&gt;&lt;property id=&quot;20300&quot; value=&quot;Slide 19&quot;/&gt;&lt;property id=&quot;20307&quot; value=&quot;279&quot;/&gt;&lt;/object&gt;&lt;object type=&quot;3&quot; unique_id=&quot;24398&quot;&gt;&lt;property id=&quot;20148&quot; value=&quot;5&quot;/&gt;&lt;property id=&quot;20300&quot; value=&quot;Slide 20&quot;/&gt;&lt;property id=&quot;20307&quot; value=&quot;282&quot;/&gt;&lt;/object&gt;&lt;object type=&quot;3&quot; unique_id=&quot;24399&quot;&gt;&lt;property id=&quot;20148&quot; value=&quot;5&quot;/&gt;&lt;property id=&quot;20300&quot; value=&quot;Slide 21&quot;/&gt;&lt;property id=&quot;20307&quot; value=&quot;283&quot;/&gt;&lt;/object&gt;&lt;object type=&quot;3&quot; unique_id=&quot;24400&quot;&gt;&lt;property id=&quot;20148&quot; value=&quot;5&quot;/&gt;&lt;property id=&quot;20300&quot; value=&quot;Slide 22&quot;/&gt;&lt;property id=&quot;20307&quot; value=&quot;285&quot;/&gt;&lt;/object&gt;&lt;object type=&quot;3&quot; unique_id=&quot;24401&quot;&gt;&lt;property id=&quot;20148&quot; value=&quot;5&quot;/&gt;&lt;property id=&quot;20300&quot; value=&quot;Slide 23&quot;/&gt;&lt;property id=&quot;20307&quot; value=&quot;284&quot;/&gt;&lt;/object&gt;&lt;object type=&quot;3&quot; unique_id=&quot;24402&quot;&gt;&lt;property id=&quot;20148&quot; value=&quot;5&quot;/&gt;&lt;property id=&quot;20300&quot; value=&quot;Slide 24&quot;/&gt;&lt;property id=&quot;20307&quot; value=&quot;286&quot;/&gt;&lt;/object&gt;&lt;object type=&quot;3&quot; unique_id=&quot;24403&quot;&gt;&lt;property id=&quot;20148&quot; value=&quot;5&quot;/&gt;&lt;property id=&quot;20300&quot; value=&quot;Slide 25&quot;/&gt;&lt;property id=&quot;20307&quot; value=&quot;287&quot;/&gt;&lt;/object&gt;&lt;object type=&quot;3&quot; unique_id=&quot;24404&quot;&gt;&lt;property id=&quot;20148&quot; value=&quot;5&quot;/&gt;&lt;property id=&quot;20300&quot; value=&quot;Slide 26&quot;/&gt;&lt;property id=&quot;20307&quot; value=&quot;288&quot;/&gt;&lt;/object&gt;&lt;object type=&quot;3&quot; unique_id=&quot;24405&quot;&gt;&lt;property id=&quot;20148&quot; value=&quot;5&quot;/&gt;&lt;property id=&quot;20300&quot; value=&quot;Slide 27&quot;/&gt;&lt;property id=&quot;20307&quot; value=&quot;289&quot;/&gt;&lt;/object&gt;&lt;object type=&quot;3&quot; unique_id=&quot;24406&quot;&gt;&lt;property id=&quot;20148&quot; value=&quot;5&quot;/&gt;&lt;property id=&quot;20300&quot; value=&quot;Slide 28&quot;/&gt;&lt;property id=&quot;20307&quot; value=&quot;290&quot;/&gt;&lt;/object&gt;&lt;object type=&quot;3&quot; unique_id=&quot;24407&quot;&gt;&lt;property id=&quot;20148&quot; value=&quot;5&quot;/&gt;&lt;property id=&quot;20300&quot; value=&quot;Slide 29&quot;/&gt;&lt;property id=&quot;20307&quot; value=&quot;291&quot;/&gt;&lt;/object&gt;&lt;object type=&quot;3&quot; unique_id=&quot;24408&quot;&gt;&lt;property id=&quot;20148&quot; value=&quot;5&quot;/&gt;&lt;property id=&quot;20300&quot; value=&quot;Slide 30&quot;/&gt;&lt;property id=&quot;20307&quot; value=&quot;292&quot;/&gt;&lt;/object&gt;&lt;object type=&quot;3&quot; unique_id=&quot;24409&quot;&gt;&lt;property id=&quot;20148&quot; value=&quot;5&quot;/&gt;&lt;property id=&quot;20300&quot; value=&quot;Slide 31&quot;/&gt;&lt;property id=&quot;20307&quot; value=&quot;293&quot;/&gt;&lt;/object&gt;&lt;object type=&quot;3&quot; unique_id=&quot;24916&quot;&gt;&lt;property id=&quot;20148&quot; value=&quot;5&quot;/&gt;&lt;property id=&quot;20300&quot; value=&quot;Slide 32&quot;/&gt;&lt;property id=&quot;20307&quot; value=&quot;294&quot;/&gt;&lt;/object&gt;&lt;object type=&quot;3&quot; unique_id=&quot;24917&quot;&gt;&lt;property id=&quot;20148&quot; value=&quot;5&quot;/&gt;&lt;property id=&quot;20300&quot; value=&quot;Slide 33&quot;/&gt;&lt;property id=&quot;20307&quot; value=&quot;295&quot;/&gt;&lt;/object&gt;&lt;object type=&quot;3&quot; unique_id=&quot;24918&quot;&gt;&lt;property id=&quot;20148&quot; value=&quot;5&quot;/&gt;&lt;property id=&quot;20300&quot; value=&quot;Slide 34&quot;/&gt;&lt;property id=&quot;20307&quot; value=&quot;296&quot;/&gt;&lt;/object&gt;&lt;object type=&quot;3&quot; unique_id=&quot;25431&quot;&gt;&lt;property id=&quot;20148&quot; value=&quot;5&quot;/&gt;&lt;property id=&quot;20300&quot; value=&quot;Slide 35&quot;/&gt;&lt;property id=&quot;20307&quot; value=&quot;297&quot;/&gt;&lt;/object&gt;&lt;object type=&quot;3&quot; unique_id=&quot;25432&quot;&gt;&lt;property id=&quot;20148&quot; value=&quot;5&quot;/&gt;&lt;property id=&quot;20300&quot; value=&quot;Slide 36&quot;/&gt;&lt;property id=&quot;20307&quot; value=&quot;298&quot;/&gt;&lt;/object&gt;&lt;object type=&quot;3&quot; unique_id=&quot;25433&quot;&gt;&lt;property id=&quot;20148&quot; value=&quot;5&quot;/&gt;&lt;property id=&quot;20300&quot; value=&quot;Slide 37&quot;/&gt;&lt;property id=&quot;20307&quot; value=&quot;299&quot;/&gt;&lt;/object&gt;&lt;object type=&quot;3&quot; unique_id=&quot;25434&quot;&gt;&lt;property id=&quot;20148&quot; value=&quot;5&quot;/&gt;&lt;property id=&quot;20300&quot; value=&quot;Slide 38&quot;/&gt;&lt;property id=&quot;20307&quot; value=&quot;300&quot;/&gt;&lt;/object&gt;&lt;object type=&quot;3&quot; unique_id=&quot;25435&quot;&gt;&lt;property id=&quot;20148&quot; value=&quot;5&quot;/&gt;&lt;property id=&quot;20300&quot; value=&quot;Slide 39&quot;/&gt;&lt;property id=&quot;20307&quot; value=&quot;301&quot;/&gt;&lt;/object&gt;&lt;/object&gt;&lt;object type=&quot;8&quot; unique_id=&quot;1165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282</Words>
  <Application>Microsoft Office PowerPoint</Application>
  <PresentationFormat>Custom</PresentationFormat>
  <Paragraphs>103</Paragraphs>
  <Slides>41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.VnVogue</vt:lpstr>
      <vt:lpstr>Algerian</vt:lpstr>
      <vt:lpstr>Arial</vt:lpstr>
      <vt:lpstr>Arial Black</vt:lpstr>
      <vt:lpstr>Calibri</vt:lpstr>
      <vt:lpstr>Calibri Light</vt:lpstr>
      <vt:lpstr>Ravie</vt:lpstr>
      <vt:lpstr>Tahoma</vt:lpstr>
      <vt:lpstr>Times New Roman</vt:lpstr>
      <vt:lpstr>VNI-Brush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 Anh</dc:creator>
  <cp:lastModifiedBy>K450L</cp:lastModifiedBy>
  <cp:revision>98</cp:revision>
  <dcterms:created xsi:type="dcterms:W3CDTF">2018-08-09T08:43:53Z</dcterms:created>
  <dcterms:modified xsi:type="dcterms:W3CDTF">2022-04-26T13:34:52Z</dcterms:modified>
</cp:coreProperties>
</file>