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8"/>
  </p:notesMasterIdLst>
  <p:sldIdLst>
    <p:sldId id="271" r:id="rId2"/>
    <p:sldId id="287" r:id="rId3"/>
    <p:sldId id="276" r:id="rId4"/>
    <p:sldId id="289" r:id="rId5"/>
    <p:sldId id="290" r:id="rId6"/>
    <p:sldId id="279" r:id="rId7"/>
    <p:sldId id="292" r:id="rId8"/>
    <p:sldId id="298" r:id="rId9"/>
    <p:sldId id="295" r:id="rId10"/>
    <p:sldId id="300" r:id="rId11"/>
    <p:sldId id="299" r:id="rId12"/>
    <p:sldId id="305" r:id="rId13"/>
    <p:sldId id="304" r:id="rId14"/>
    <p:sldId id="306" r:id="rId15"/>
    <p:sldId id="303" r:id="rId16"/>
    <p:sldId id="308" r:id="rId17"/>
    <p:sldId id="309" r:id="rId18"/>
    <p:sldId id="313" r:id="rId19"/>
    <p:sldId id="314" r:id="rId20"/>
    <p:sldId id="315" r:id="rId21"/>
    <p:sldId id="316" r:id="rId22"/>
    <p:sldId id="317" r:id="rId23"/>
    <p:sldId id="307" r:id="rId24"/>
    <p:sldId id="311" r:id="rId25"/>
    <p:sldId id="310" r:id="rId26"/>
    <p:sldId id="312" r:id="rId27"/>
  </p:sldIdLst>
  <p:sldSz cx="9144000" cy="5143500" type="screen16x9"/>
  <p:notesSz cx="6858000" cy="9144000"/>
  <p:embeddedFontLst>
    <p:embeddedFont>
      <p:font typeface="Calibri Light" charset="0"/>
      <p:regular r:id="rId29"/>
      <p: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宋体" pitchFamily="2" charset="-122"/>
      <p:regular r:id="rId35"/>
    </p:embeddedFont>
    <p:embeddedFont>
      <p:font typeface="微软雅黑" pitchFamily="34" charset="-122"/>
      <p:regular r:id="rId36"/>
      <p:bold r:id="rId37"/>
    </p:embeddedFont>
    <p:embeddedFont>
      <p:font typeface="VNI-Times" pitchFamily="2" charset="0"/>
      <p:regular r:id="rId38"/>
      <p:bold r:id="rId39"/>
      <p:italic r:id="rId40"/>
      <p:boldItalic r:id="rId41"/>
    </p:embeddedFont>
    <p:embeddedFont>
      <p:font typeface="Open Sans" pitchFamily="34" charset="0"/>
      <p:regular r:id="rId42"/>
      <p:bold r:id="rId43"/>
      <p:italic r:id="rId44"/>
      <p:boldItalic r:id="rId45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5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" y="115504"/>
            <a:ext cx="883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vi-VN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 nào sau đây là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vi-VN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769" y="1126152"/>
            <a:ext cx="6179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Các con số thu thập qua điều tra dân số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767" y="1790295"/>
            <a:ext cx="4706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Kiến thức về phân bố dân cư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772" y="2568210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c) Phiếu điều tra dân số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767" y="3230624"/>
            <a:ext cx="588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d) Tệp lưu trữ tài liệu về điều tra dân số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827772" y="2494798"/>
            <a:ext cx="458417" cy="6624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" y="115504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  biểu nào sau đây là đúng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769" y="1126152"/>
            <a:ext cx="787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Dữ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 chỉ có thể được hiểu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bởi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có trình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769" y="2036630"/>
            <a:ext cx="782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Dữ liệu là những giá trị số do con người nghĩ ra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772" y="2655571"/>
            <a:ext cx="7928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Dữ liệu được thể hiện dưới dạng con số, văn bản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ảnh, âm thanh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766" y="3655680"/>
            <a:ext cx="509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Dữ liệu chỉ có ở trong máy tính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750767" y="2655571"/>
            <a:ext cx="458417" cy="6624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" y="115504"/>
            <a:ext cx="766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  biểu nào sau đây là đúng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769" y="1126152"/>
            <a:ext cx="787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Thông tin là kết quả của việc xử lí dữ liệu để nó trở nên có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769" y="2153251"/>
            <a:ext cx="8152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Mọi thông tin muốn có được con người sẽ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endParaRPr lang="en-US" sz="280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tốn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 nhiều tiền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12" y="3107358"/>
            <a:ext cx="741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c) Không có sự phân biệt giữa thông tin và dữ liệu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677" y="3687994"/>
            <a:ext cx="7164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d) Dữ liệu chỉ có ở trong máy tính, không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tồn </a:t>
            </a:r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80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 ngoài máy tính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750769" y="1037786"/>
            <a:ext cx="458417" cy="6624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4" y="115504"/>
            <a:ext cx="8148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 cụ nào sau đây không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endParaRPr lang="en-US" sz="36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 mang tin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128" y="1437150"/>
            <a:ext cx="201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444" y="2174290"/>
            <a:ext cx="292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Cuộn phim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128" y="2845748"/>
            <a:ext cx="1742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 nhớ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128" y="3497075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Xô, chậu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932444" y="3419834"/>
            <a:ext cx="458417" cy="6624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03" y="115504"/>
            <a:ext cx="862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 biểu nào sau đây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vi-VN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lợi ích của thông tin</a:t>
            </a:r>
            <a:endParaRPr lang="en-US" sz="36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82" y="1437150"/>
            <a:ext cx="845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Có độ tin cậy cao, đem lại hiểu biết cho con người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499" y="2174290"/>
            <a:ext cx="8691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Đem lại hiểu biết cho con người, không phụ thuộc vào dữ liệu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99" y="3249982"/>
            <a:ext cx="826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c) Có độ tin cậy cao, không phụ thuộc vào dữ liệu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47" y="4074817"/>
            <a:ext cx="889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d) Đem lại hiểu biết và giúp con người có những lựa chọn tốt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215510" y="4005220"/>
            <a:ext cx="458417" cy="66241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517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xmlns="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xmlns="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xmlns="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xmlns="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1495</TotalTime>
  <Words>1470</Words>
  <Application>Microsoft Office PowerPoint</Application>
  <PresentationFormat>On-screen Show (16:9)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Times New Roman</vt:lpstr>
      <vt:lpstr>Calibri Light</vt:lpstr>
      <vt:lpstr>Calibri</vt:lpstr>
      <vt:lpstr>宋体</vt:lpstr>
      <vt:lpstr>等线</vt:lpstr>
      <vt:lpstr>字魂36号-正文宋楷</vt:lpstr>
      <vt:lpstr>微软雅黑</vt:lpstr>
      <vt:lpstr>VNI-Times</vt:lpstr>
      <vt:lpstr>Wingdings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113</cp:revision>
  <dcterms:created xsi:type="dcterms:W3CDTF">2015-12-05T09:26:00Z</dcterms:created>
  <dcterms:modified xsi:type="dcterms:W3CDTF">2021-09-18T03:21:49Z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