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2" r:id="rId2"/>
    <p:sldId id="267" r:id="rId3"/>
    <p:sldId id="256" r:id="rId4"/>
    <p:sldId id="265" r:id="rId5"/>
    <p:sldId id="266" r:id="rId6"/>
    <p:sldId id="264" r:id="rId7"/>
    <p:sldId id="261" r:id="rId8"/>
    <p:sldId id="263" r:id="rId9"/>
    <p:sldId id="262" r:id="rId10"/>
    <p:sldId id="257" r:id="rId11"/>
    <p:sldId id="260" r:id="rId12"/>
    <p:sldId id="271" r:id="rId13"/>
    <p:sldId id="258" r:id="rId14"/>
    <p:sldId id="259" r:id="rId15"/>
    <p:sldId id="269" r:id="rId16"/>
  </p:sldIdLst>
  <p:sldSz cx="118872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D81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732" y="-64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87B2A-0D41-4021-A8C5-61C7C4001639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DB1D4-3C93-45C4-94B8-DF0EB9F73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DB1D4-3C93-45C4-94B8-DF0EB9F73B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75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DB1D4-3C93-45C4-94B8-DF0EB9F73B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89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97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37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9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3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47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4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9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93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1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B183E-35D6-4EF3-A5D7-DB0802D8D407}" type="datetimeFigureOut">
              <a:rPr lang="en-US" smtClean="0"/>
              <a:t>9/8/2021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D0F41-3437-4AB1-A938-129979F97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0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96863" y="228600"/>
            <a:ext cx="10599737" cy="1446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FF0000"/>
                </a:solidFill>
                <a:latin typeface="VNI-Cooper" pitchFamily="2" charset="0"/>
              </a:rPr>
              <a:t>CHAØO CAÙC EM THAM DÖÏ TIEÁT HOÏC HOÂM </a:t>
            </a:r>
            <a:r>
              <a:rPr lang="en-US" altLang="en-US" sz="4400" dirty="0" smtClean="0">
                <a:solidFill>
                  <a:srgbClr val="FF0000"/>
                </a:solidFill>
                <a:latin typeface="VNI-Cooper" pitchFamily="2" charset="0"/>
              </a:rPr>
              <a:t>NAY</a:t>
            </a:r>
          </a:p>
        </p:txBody>
      </p:sp>
      <p:sp>
        <p:nvSpPr>
          <p:cNvPr id="3075" name="Arc 6"/>
          <p:cNvSpPr>
            <a:spLocks/>
          </p:cNvSpPr>
          <p:nvPr/>
        </p:nvSpPr>
        <p:spPr bwMode="hidden">
          <a:xfrm>
            <a:off x="10721975" y="411163"/>
            <a:ext cx="663575" cy="830262"/>
          </a:xfrm>
          <a:custGeom>
            <a:avLst/>
            <a:gdLst>
              <a:gd name="T0" fmla="*/ 0 w 34812"/>
              <a:gd name="T1" fmla="*/ 232706488 h 22305"/>
              <a:gd name="T2" fmla="*/ 241378227 w 34812"/>
              <a:gd name="T3" fmla="*/ 1150379239 h 22305"/>
              <a:gd name="T4" fmla="*/ 91638045 w 34812"/>
              <a:gd name="T5" fmla="*/ 1114019309 h 2230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812" h="22305" fill="none" extrusionOk="0">
                <a:moveTo>
                  <a:pt x="-1" y="4511"/>
                </a:moveTo>
                <a:cubicBezTo>
                  <a:pt x="3783" y="1586"/>
                  <a:pt x="8429" y="0"/>
                  <a:pt x="13212" y="0"/>
                </a:cubicBezTo>
                <a:cubicBezTo>
                  <a:pt x="25141" y="0"/>
                  <a:pt x="34812" y="9670"/>
                  <a:pt x="34812" y="21600"/>
                </a:cubicBezTo>
                <a:cubicBezTo>
                  <a:pt x="34812" y="21835"/>
                  <a:pt x="34808" y="22070"/>
                  <a:pt x="34800" y="22304"/>
                </a:cubicBezTo>
              </a:path>
              <a:path w="34812" h="22305" stroke="0" extrusionOk="0">
                <a:moveTo>
                  <a:pt x="-1" y="4511"/>
                </a:moveTo>
                <a:cubicBezTo>
                  <a:pt x="3783" y="1586"/>
                  <a:pt x="8429" y="0"/>
                  <a:pt x="13212" y="0"/>
                </a:cubicBezTo>
                <a:cubicBezTo>
                  <a:pt x="25141" y="0"/>
                  <a:pt x="34812" y="9670"/>
                  <a:pt x="34812" y="21600"/>
                </a:cubicBezTo>
                <a:cubicBezTo>
                  <a:pt x="34812" y="21835"/>
                  <a:pt x="34808" y="22070"/>
                  <a:pt x="34800" y="22304"/>
                </a:cubicBezTo>
                <a:lnTo>
                  <a:pt x="13212" y="21600"/>
                </a:lnTo>
                <a:lnTo>
                  <a:pt x="-1" y="4511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Freeform 7"/>
          <p:cNvSpPr>
            <a:spLocks/>
          </p:cNvSpPr>
          <p:nvPr/>
        </p:nvSpPr>
        <p:spPr bwMode="hidden">
          <a:xfrm>
            <a:off x="11361738" y="795338"/>
            <a:ext cx="468312" cy="557212"/>
          </a:xfrm>
          <a:custGeom>
            <a:avLst/>
            <a:gdLst>
              <a:gd name="T0" fmla="*/ 0 w 776"/>
              <a:gd name="T1" fmla="*/ 833877876 h 2368"/>
              <a:gd name="T2" fmla="*/ 2147483647 w 776"/>
              <a:gd name="T3" fmla="*/ 208469528 h 2368"/>
              <a:gd name="T4" fmla="*/ 2147483647 w 776"/>
              <a:gd name="T5" fmla="*/ 2084639511 h 2368"/>
              <a:gd name="T6" fmla="*/ 2147483647 w 776"/>
              <a:gd name="T7" fmla="*/ 2084639511 h 2368"/>
              <a:gd name="T8" fmla="*/ 2147483647 w 776"/>
              <a:gd name="T9" fmla="*/ 2147483647 h 2368"/>
              <a:gd name="T10" fmla="*/ 2147483647 w 776"/>
              <a:gd name="T11" fmla="*/ 2147483647 h 2368"/>
              <a:gd name="T12" fmla="*/ 2147483647 w 776"/>
              <a:gd name="T13" fmla="*/ 2147483647 h 2368"/>
              <a:gd name="T14" fmla="*/ 2147483647 w 776"/>
              <a:gd name="T15" fmla="*/ 2147483647 h 2368"/>
              <a:gd name="T16" fmla="*/ 2147483647 w 776"/>
              <a:gd name="T17" fmla="*/ 2147483647 h 2368"/>
              <a:gd name="T18" fmla="*/ 2147483647 w 776"/>
              <a:gd name="T19" fmla="*/ 2147483647 h 2368"/>
              <a:gd name="T20" fmla="*/ 2147483647 w 776"/>
              <a:gd name="T21" fmla="*/ 2147483647 h 2368"/>
              <a:gd name="T22" fmla="*/ 2147483647 w 776"/>
              <a:gd name="T23" fmla="*/ 2147483647 h 2368"/>
              <a:gd name="T24" fmla="*/ 2147483647 w 776"/>
              <a:gd name="T25" fmla="*/ 2147483647 h 2368"/>
              <a:gd name="T26" fmla="*/ 2147483647 w 776"/>
              <a:gd name="T27" fmla="*/ 2147483647 h 2368"/>
              <a:gd name="T28" fmla="*/ 2147483647 w 776"/>
              <a:gd name="T29" fmla="*/ 2147483647 h 2368"/>
              <a:gd name="T30" fmla="*/ 2147483647 w 776"/>
              <a:gd name="T31" fmla="*/ 2147483647 h 2368"/>
              <a:gd name="T32" fmla="*/ 2147483647 w 776"/>
              <a:gd name="T33" fmla="*/ 2147483647 h 2368"/>
              <a:gd name="T34" fmla="*/ 2147483647 w 776"/>
              <a:gd name="T35" fmla="*/ 2147483647 h 2368"/>
              <a:gd name="T36" fmla="*/ 2147483647 w 776"/>
              <a:gd name="T37" fmla="*/ 2147483647 h 2368"/>
              <a:gd name="T38" fmla="*/ 2147483647 w 776"/>
              <a:gd name="T39" fmla="*/ 2147483647 h 2368"/>
              <a:gd name="T40" fmla="*/ 2147483647 w 776"/>
              <a:gd name="T41" fmla="*/ 2147483647 h 2368"/>
              <a:gd name="T42" fmla="*/ 2147483647 w 776"/>
              <a:gd name="T43" fmla="*/ 2147483647 h 2368"/>
              <a:gd name="T44" fmla="*/ 2147483647 w 776"/>
              <a:gd name="T45" fmla="*/ 2147483647 h 2368"/>
              <a:gd name="T46" fmla="*/ 2147483647 w 776"/>
              <a:gd name="T47" fmla="*/ 2147483647 h 236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6" h="2368">
                <a:moveTo>
                  <a:pt x="0" y="64"/>
                </a:moveTo>
                <a:cubicBezTo>
                  <a:pt x="112" y="32"/>
                  <a:pt x="224" y="0"/>
                  <a:pt x="240" y="16"/>
                </a:cubicBezTo>
                <a:cubicBezTo>
                  <a:pt x="256" y="32"/>
                  <a:pt x="80" y="136"/>
                  <a:pt x="96" y="160"/>
                </a:cubicBezTo>
                <a:cubicBezTo>
                  <a:pt x="112" y="184"/>
                  <a:pt x="320" y="136"/>
                  <a:pt x="336" y="160"/>
                </a:cubicBezTo>
                <a:cubicBezTo>
                  <a:pt x="352" y="184"/>
                  <a:pt x="184" y="272"/>
                  <a:pt x="192" y="304"/>
                </a:cubicBezTo>
                <a:cubicBezTo>
                  <a:pt x="200" y="336"/>
                  <a:pt x="368" y="328"/>
                  <a:pt x="384" y="352"/>
                </a:cubicBezTo>
                <a:cubicBezTo>
                  <a:pt x="400" y="376"/>
                  <a:pt x="272" y="424"/>
                  <a:pt x="288" y="448"/>
                </a:cubicBezTo>
                <a:cubicBezTo>
                  <a:pt x="304" y="472"/>
                  <a:pt x="464" y="472"/>
                  <a:pt x="480" y="496"/>
                </a:cubicBezTo>
                <a:cubicBezTo>
                  <a:pt x="496" y="520"/>
                  <a:pt x="376" y="568"/>
                  <a:pt x="384" y="592"/>
                </a:cubicBezTo>
                <a:cubicBezTo>
                  <a:pt x="392" y="616"/>
                  <a:pt x="512" y="616"/>
                  <a:pt x="528" y="640"/>
                </a:cubicBezTo>
                <a:cubicBezTo>
                  <a:pt x="544" y="664"/>
                  <a:pt x="472" y="704"/>
                  <a:pt x="480" y="736"/>
                </a:cubicBezTo>
                <a:cubicBezTo>
                  <a:pt x="488" y="768"/>
                  <a:pt x="560" y="800"/>
                  <a:pt x="576" y="832"/>
                </a:cubicBezTo>
                <a:cubicBezTo>
                  <a:pt x="592" y="864"/>
                  <a:pt x="560" y="888"/>
                  <a:pt x="576" y="928"/>
                </a:cubicBezTo>
                <a:cubicBezTo>
                  <a:pt x="592" y="968"/>
                  <a:pt x="664" y="1024"/>
                  <a:pt x="672" y="1072"/>
                </a:cubicBezTo>
                <a:cubicBezTo>
                  <a:pt x="680" y="1120"/>
                  <a:pt x="616" y="1176"/>
                  <a:pt x="624" y="1216"/>
                </a:cubicBezTo>
                <a:cubicBezTo>
                  <a:pt x="632" y="1256"/>
                  <a:pt x="712" y="1272"/>
                  <a:pt x="720" y="1312"/>
                </a:cubicBezTo>
                <a:cubicBezTo>
                  <a:pt x="728" y="1352"/>
                  <a:pt x="672" y="1408"/>
                  <a:pt x="672" y="1456"/>
                </a:cubicBezTo>
                <a:cubicBezTo>
                  <a:pt x="672" y="1504"/>
                  <a:pt x="720" y="1560"/>
                  <a:pt x="720" y="1600"/>
                </a:cubicBezTo>
                <a:cubicBezTo>
                  <a:pt x="720" y="1640"/>
                  <a:pt x="664" y="1656"/>
                  <a:pt x="672" y="1696"/>
                </a:cubicBezTo>
                <a:cubicBezTo>
                  <a:pt x="680" y="1736"/>
                  <a:pt x="760" y="1792"/>
                  <a:pt x="768" y="1840"/>
                </a:cubicBezTo>
                <a:cubicBezTo>
                  <a:pt x="776" y="1888"/>
                  <a:pt x="720" y="1928"/>
                  <a:pt x="720" y="1984"/>
                </a:cubicBezTo>
                <a:cubicBezTo>
                  <a:pt x="720" y="2040"/>
                  <a:pt x="768" y="2136"/>
                  <a:pt x="768" y="2176"/>
                </a:cubicBezTo>
                <a:cubicBezTo>
                  <a:pt x="768" y="2216"/>
                  <a:pt x="720" y="2192"/>
                  <a:pt x="720" y="2224"/>
                </a:cubicBezTo>
                <a:cubicBezTo>
                  <a:pt x="720" y="2256"/>
                  <a:pt x="744" y="2312"/>
                  <a:pt x="768" y="2368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60" y="2606939"/>
            <a:ext cx="10363200" cy="4251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7000" y="1792069"/>
            <a:ext cx="5796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MÔN: CÔNG NGHỆ 6</a:t>
            </a:r>
            <a:endParaRPr lang="en-US" sz="4400" b="1" dirty="0">
              <a:solidFill>
                <a:srgbClr val="1E0D8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60574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0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" dur="250" autoRev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" autoRev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" autoRev="1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1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1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0" grpId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9110" y="152400"/>
            <a:ext cx="4836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NHÀ Ở THÀNH THỊ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376065"/>
            <a:ext cx="5563215" cy="3195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6066"/>
            <a:ext cx="5105399" cy="32031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4107" y="805145"/>
            <a:ext cx="3185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phố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1E0D8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8710" y="863448"/>
            <a:ext cx="3344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cư</a:t>
            </a:r>
            <a:endParaRPr lang="en-US" sz="3200" b="1" dirty="0">
              <a:solidFill>
                <a:srgbClr val="1E0D8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Arrow Connector 7"/>
          <p:cNvCxnSpPr>
            <a:stCxn id="2" idx="2"/>
          </p:cNvCxnSpPr>
          <p:nvPr/>
        </p:nvCxnSpPr>
        <p:spPr>
          <a:xfrm>
            <a:off x="5867400" y="798731"/>
            <a:ext cx="2001310" cy="298801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2"/>
            <a:endCxn id="5" idx="3"/>
          </p:cNvCxnSpPr>
          <p:nvPr/>
        </p:nvCxnSpPr>
        <p:spPr>
          <a:xfrm flipH="1">
            <a:off x="4139594" y="798731"/>
            <a:ext cx="1727806" cy="298802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1535" y="4591477"/>
            <a:ext cx="5379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tầng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1535" y="5334000"/>
            <a:ext cx="4786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vừa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doanh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10199" y="4579203"/>
            <a:ext cx="6089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10200" y="5334000"/>
            <a:ext cx="6518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riêng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dành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từng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hộ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7441" y="152400"/>
            <a:ext cx="69846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NHÀ Ở CÁC KHU VỰC ĐẶC THÙ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548" y="1681433"/>
            <a:ext cx="5171851" cy="2771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6772" y="1152076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sàn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20100" y="1152075"/>
            <a:ext cx="1686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nổi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4459893"/>
            <a:ext cx="59436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thành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nấu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ăn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+ 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nuôi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giữ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cụ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17164" y="4526340"/>
            <a:ext cx="59436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kiểu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thiết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kế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phao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dưới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sàn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giúp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 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di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cố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định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18" y="1680865"/>
            <a:ext cx="5598776" cy="2779027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2" idx="2"/>
          </p:cNvCxnSpPr>
          <p:nvPr/>
        </p:nvCxnSpPr>
        <p:spPr>
          <a:xfrm>
            <a:off x="5869743" y="737175"/>
            <a:ext cx="2550357" cy="482025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</p:cNvCxnSpPr>
          <p:nvPr/>
        </p:nvCxnSpPr>
        <p:spPr>
          <a:xfrm flipH="1">
            <a:off x="3505200" y="737175"/>
            <a:ext cx="2364543" cy="482025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5582" y="922522"/>
            <a:ext cx="11353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Vai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A.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đích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ở,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xấu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lphaUcPeriod" startAt="2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Phục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hộ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>
              <a:buAutoNum type="alphaUcPeriod" startAt="2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lphaUcPeriod" startAt="3"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công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đích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ở,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người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xấu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không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phục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hộ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B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0999" y="272256"/>
            <a:ext cx="2800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LUYỆN TẬP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rc 1"/>
          <p:cNvSpPr/>
          <p:nvPr/>
        </p:nvSpPr>
        <p:spPr>
          <a:xfrm>
            <a:off x="267393" y="6019800"/>
            <a:ext cx="533400" cy="533400"/>
          </a:xfrm>
          <a:prstGeom prst="arc">
            <a:avLst>
              <a:gd name="adj1" fmla="val 57736"/>
              <a:gd name="adj2" fmla="val 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10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09" y="207818"/>
            <a:ext cx="11735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2.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kiểu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hình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11" y="845127"/>
            <a:ext cx="3238486" cy="17872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8" y="5022206"/>
            <a:ext cx="3201498" cy="1361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7" y="3194582"/>
            <a:ext cx="3270176" cy="13760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88" y="838200"/>
            <a:ext cx="3114918" cy="1814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66" y="5039473"/>
            <a:ext cx="3121001" cy="1361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66" y="3187622"/>
            <a:ext cx="3144918" cy="13760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29343" y="5877147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truyền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thống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27827" y="3882605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sàn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7827" y="2173283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cư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27828" y="1288473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biệt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thự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7827" y="3041049"/>
            <a:ext cx="15969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nổi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27827" y="4888180"/>
            <a:ext cx="2529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phố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059" y="2286000"/>
            <a:ext cx="594360" cy="34639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2152" y="4174992"/>
            <a:ext cx="594360" cy="3886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7180" y="6019800"/>
            <a:ext cx="594360" cy="37833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37588" y="2306130"/>
            <a:ext cx="594360" cy="36033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5466" y="4171496"/>
            <a:ext cx="594360" cy="39217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88403" y="5994621"/>
            <a:ext cx="594360" cy="3498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85 -0.01158 L -0.63715 -0.477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72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735E-8 -7.40741E-7 L -0.65638 0.340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26" y="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-0.61285 0.349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42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7 L -0.30434 0.1939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26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214E-6 -1.11111E-6 L -0.28699 0.213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6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564E-6 -4.07407E-6 L -0.30689 0.200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45" y="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228600"/>
            <a:ext cx="1089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2.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dung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 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ở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s://lh3.googleusercontent.com/NNnHzZFs3k-EAiKNbEeWXcPVtmDuYCtvDxZoeWva5CgXbGrLmjPidgdfYLQKOku6c3kAD-auishaDg1Sv1_70-g9Ysba8sMQ9ddqnW4oRpvMjDhtbR2RhPyA0Rd1hNv70FnYdKU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0" b="100000" l="3093" r="99794">
                        <a14:foregroundMark x1="15052" y1="91265" x2="15052" y2="91265"/>
                        <a14:foregroundMark x1="16082" y1="94578" x2="16082" y2="94578"/>
                        <a14:foregroundMark x1="19794" y1="94880" x2="19794" y2="94880"/>
                        <a14:foregroundMark x1="70928" y1="97892" x2="70928" y2="97892"/>
                        <a14:foregroundMark x1="72784" y1="97892" x2="72784" y2="97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2206" y="2227058"/>
            <a:ext cx="6934200" cy="32575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230116" y="5300200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Móng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8919" y="3583011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Sàn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133" y="1752540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Khung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5034" y="4176129"/>
            <a:ext cx="223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Tường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8920" y="294325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sổ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133" y="2320636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Mái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57133" y="4782206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vào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948938" y="5127854"/>
            <a:ext cx="59436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02726" y="2795154"/>
            <a:ext cx="59436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30926" y="4395264"/>
            <a:ext cx="59436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81349" y="4404729"/>
            <a:ext cx="59436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81744" y="3855833"/>
            <a:ext cx="59436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75013" y="3912983"/>
            <a:ext cx="486295" cy="2858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99906" y="4055888"/>
            <a:ext cx="594360" cy="2286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19" name="Straight Arrow Connector 18"/>
          <p:cNvCxnSpPr>
            <a:stCxn id="11" idx="2"/>
          </p:cNvCxnSpPr>
          <p:nvPr/>
        </p:nvCxnSpPr>
        <p:spPr>
          <a:xfrm>
            <a:off x="5246118" y="5356455"/>
            <a:ext cx="9005" cy="604465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0"/>
          </p:cNvCxnSpPr>
          <p:nvPr/>
        </p:nvCxnSpPr>
        <p:spPr>
          <a:xfrm flipV="1">
            <a:off x="8199906" y="1874664"/>
            <a:ext cx="0" cy="920491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1"/>
          </p:cNvCxnSpPr>
          <p:nvPr/>
        </p:nvCxnSpPr>
        <p:spPr>
          <a:xfrm flipH="1">
            <a:off x="4039386" y="4509564"/>
            <a:ext cx="891540" cy="0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" idx="2"/>
          </p:cNvCxnSpPr>
          <p:nvPr/>
        </p:nvCxnSpPr>
        <p:spPr>
          <a:xfrm>
            <a:off x="7578529" y="4633329"/>
            <a:ext cx="0" cy="132759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5" idx="0"/>
          </p:cNvCxnSpPr>
          <p:nvPr/>
        </p:nvCxnSpPr>
        <p:spPr>
          <a:xfrm flipV="1">
            <a:off x="6578924" y="2427113"/>
            <a:ext cx="0" cy="1428720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8794266" y="4170188"/>
            <a:ext cx="959334" cy="0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16" idx="0"/>
          </p:cNvCxnSpPr>
          <p:nvPr/>
        </p:nvCxnSpPr>
        <p:spPr>
          <a:xfrm flipH="1" flipV="1">
            <a:off x="5318160" y="3023755"/>
            <a:ext cx="1" cy="889229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0598E-6 7.40741E-7 L 0.26095 0.0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8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3419E-6 1.48148E-6 L 0.5175 -0.136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68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5128E-6 -4.44444E-6 L 0.05769 -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0.23344 3.7037E-6 C 0.33814 3.7037E-6 0.46742 0.08889 0.46742 0.16157 L 0.46742 0.32384 " pathEditMode="relative" rAng="0" ptsTypes="FfFF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1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7521E-6 -4.81481E-6 L 0.17534 -4.81481E-6 C 0.25427 -4.81481E-6 0.35149 -0.11574 0.35149 -0.20879 L 0.35149 -0.41759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5" y="-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838E-6 7.40741E-7 L 0.24426 -0.0606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06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94E-6 1.85185E-6 L 0.3567 1.85185E-6 C 0.51656 1.85185E-6 0.71341 0.0831 0.71341 0.15092 L 0.71341 0.30185 " pathEditMode="relative" rAng="0" ptsTypes="FfFF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0" y="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7946" y="1066800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 DỤNG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63436" y="2514600"/>
            <a:ext cx="9220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thức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cá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nhân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Thời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gian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: 1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tuần</a:t>
            </a:r>
            <a:endParaRPr lang="en-US" sz="3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Nhiệm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vụ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: -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định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kiểu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ở</a:t>
            </a:r>
          </a:p>
          <a:p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thuộc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kiến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                 -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Mô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đặc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kiến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C</a:t>
            </a:r>
            <a:r>
              <a:rPr lang="en-US" sz="3200" b="1" i="1" dirty="0" err="1" smtClean="0">
                <a:latin typeface="Arial" pitchFamily="34" charset="0"/>
                <a:cs typeface="Arial" pitchFamily="34" charset="0"/>
              </a:rPr>
              <a:t>hú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 ý: </a:t>
            </a:r>
            <a:r>
              <a:rPr lang="en-US" sz="3200" b="1" i="1" dirty="0" err="1" smtClean="0">
                <a:latin typeface="Arial" pitchFamily="34" charset="0"/>
                <a:cs typeface="Arial" pitchFamily="34" charset="0"/>
              </a:rPr>
              <a:t>Làm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giấy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A4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88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2" y="325583"/>
            <a:ext cx="3665219" cy="2570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0" y="4038600"/>
            <a:ext cx="3635951" cy="259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0" y="4038600"/>
            <a:ext cx="366522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0" y="325583"/>
            <a:ext cx="3665220" cy="2570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559" y="325583"/>
            <a:ext cx="3665219" cy="25700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50" y="4038600"/>
            <a:ext cx="3665219" cy="25908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0336" y="2984580"/>
            <a:ext cx="111978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CUỘC SỐNG CON NGƯỜI SẼ KHÓ KHĂN NHƯ THẾ NÀO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NẾU KHÔNG CÓ NHÀ Ở ?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2004" y="435114"/>
            <a:ext cx="81932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 1: KHÁI QUÁT VỀ NHÀ Ở</a:t>
            </a:r>
            <a:endParaRPr lang="en-US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3" y="1676400"/>
            <a:ext cx="10145846" cy="220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15" y="4267200"/>
            <a:ext cx="10240862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1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41884" y="3183293"/>
            <a:ext cx="504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I.VAI TRÒ CỦA NHÀ Ở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s://lh4.googleusercontent.com/a_ZeyZdC7PU2KnajHNZaYQHyHSn2zDqetGadoZw79Dl48dTSGxdqNTVrKNo3GPhArxPHztJIoi7dTSVPJCw0am87mOdchHe5GFDCnoTOmTdq0g_A-w3eiDs16nvxxK47cYKznE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412750"/>
            <a:ext cx="3467100" cy="21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USER\AppData\Local\Temp\FineReader11.00\media\image16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21" y="412750"/>
            <a:ext cx="3467100" cy="21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lh6.googleusercontent.com/jR-0xMfIw4wlBBkimo2oGWkKnZL84wio6Aw-5-esZioqLux4bLyCnaqiKr3mp77Ia6dLv2-OiwyOxu8vLykY9BhPIs_dCY98iJXIEhuGN9ERZabmSmmyaoEAAuSMYQRtHA1bzj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" y="3885684"/>
            <a:ext cx="7082790" cy="21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lh6.googleusercontent.com/ifBjVOa9PX68DJhHYPQFqCbvCUZ7YXwzjk1DPACE2jjM5Msgq7GvaAWITPN6TRfScRkC3RHQGgqEwwSORTcMr2NKd8zNpzc1nScodmbi2JMZDu411oUN0RKNJyI5FsfsqI1CJI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0" y="412750"/>
            <a:ext cx="3467100" cy="21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lh4.googleusercontent.com/gh1r3GFtV9m2iB8kgLuXM5bfUJiCqh9zhzkyMAxNAJhlDF2uOm5uV-uCKwGuQxxvLQBhkALCw7iaCeaQpmi-ez-Q67qUk4O17e8C1xP7e0wt9J2pp2EazUG0ted6Ixg6mliiS4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0" y="3883231"/>
            <a:ext cx="3467100" cy="21265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089660" y="2590800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VUI CHƠI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21816" y="2590800"/>
            <a:ext cx="3924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CÙNG NHAU ĂN CƠM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53884" y="2590800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ĐI NGỦ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9084" y="6044395"/>
            <a:ext cx="25587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TRÁNH NẮNG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18221" y="6029006"/>
            <a:ext cx="2743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CHE MƯA, GIÓ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8962" y="6077177"/>
            <a:ext cx="398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CÙNG NHAU XEM TIVI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0670" y="3183293"/>
            <a:ext cx="7584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VÌ SAO CON NGƯỜI CẦN CÓ NHÀ Ở?</a:t>
            </a:r>
            <a:endParaRPr lang="en-US" sz="3200" b="1" dirty="0">
              <a:solidFill>
                <a:srgbClr val="1E0D8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4561" y="685800"/>
            <a:ext cx="5041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I.VAI TRÒ CỦA NHÀ Ở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1752600"/>
            <a:ext cx="990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công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trình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mục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đích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ở.</a:t>
            </a:r>
            <a:endParaRPr lang="en-US" sz="32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4890" y="2895600"/>
            <a:ext cx="100771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200" b="1" i="1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sz="32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vệ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trước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tác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xấu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thiên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nhiên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xã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hội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4890" y="4419600"/>
            <a:ext cx="94827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Phục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vụ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nhu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cầu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sinh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hoạt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nhân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hộ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gia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latin typeface="Arial" pitchFamily="34" charset="0"/>
                <a:cs typeface="Arial" pitchFamily="34" charset="0"/>
              </a:rPr>
              <a:t>đình</a:t>
            </a:r>
            <a:r>
              <a:rPr lang="en-US" sz="3200" b="1" i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5300" y="332509"/>
            <a:ext cx="7435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II.ĐẶC ĐIỂM CHUNG CỦA NHÀ Ở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0695" y="1046631"/>
            <a:ext cx="6008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1.Cấu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ngôi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nhà</a:t>
            </a:r>
            <a:endParaRPr lang="en-US" sz="3200" b="1" dirty="0">
              <a:solidFill>
                <a:srgbClr val="1E0D8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https://lh3.googleusercontent.com/NNnHzZFs3k-EAiKNbEeWXcPVtmDuYCtvDxZoeWva5CgXbGrLmjPidgdfYLQKOku6c3kAD-auishaDg1Sv1_70-g9Ysba8sMQ9ddqnW4oRpvMjDhtbR2RhPyA0Rd1hNv70FnYdK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02" y="2009521"/>
            <a:ext cx="7627620" cy="429700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95299" y="5854914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Móng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033" y="4516573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Sàn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658" y="272755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Khung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38614" y="2455920"/>
            <a:ext cx="223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Tường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5206" y="1530970"/>
            <a:ext cx="1641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Mái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nhà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5473" y="1682130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vào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4971" y="4088395"/>
            <a:ext cx="15295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sổ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5770" y="5638436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(1)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8278" y="1631406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(4)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81843" y="2101977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(5)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2186" y="2474696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(6)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06479" y="3865637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(7)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8574" y="2767084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(3)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58514" y="4358080"/>
            <a:ext cx="684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(2)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0538" y="1942729"/>
            <a:ext cx="10408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gồm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phần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móng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sàn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khung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tường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cửa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ra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cửa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sổ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7073" y="3796007"/>
            <a:ext cx="6965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2.Cách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bên</a:t>
            </a:r>
            <a:r>
              <a:rPr lang="en-US" sz="3200" b="1" dirty="0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1E0D81"/>
                </a:solidFill>
                <a:latin typeface="Arial" pitchFamily="34" charset="0"/>
                <a:cs typeface="Arial" pitchFamily="34" charset="0"/>
              </a:rPr>
              <a:t>trong</a:t>
            </a:r>
            <a:endParaRPr lang="en-US" sz="3200" b="1" dirty="0">
              <a:solidFill>
                <a:srgbClr val="1E0D8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lh3.googleusercontent.com/s3L04q34paMD_1tqyG_YU3ieAx70FgcyVwhdJumKC00TINDemalsSVEKvQ5Byt-3j5MUBUfOqWx3okpILTaMDG5nsQHrO6gE2dZ-cPVe2imUio5DYsOtfVLseRXPF3zvJ0OLeH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304800"/>
            <a:ext cx="3566160" cy="2590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ttps://lh3.googleusercontent.com/flRWrFeKWRSywac24cbmFIEbVmWztL_pK9XS2ZXAjc70RM5_ztjrqOtfsSnuqDSpZlXhBa76PrzrNpEmL7ORX08QyFxe9aBxdV7Yok87pZhDKzS9ElCU9fwrSMVu62dGaeFbCMo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980" y="304799"/>
            <a:ext cx="3264219" cy="2531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ttps://lh4.googleusercontent.com/aJWX7qSlcy2TqQHlWTY88OtHRAsqYFkY97WQWL89EssxuMmK5NBng9S5cch69-Zbyj80nKKWkMCqkyO_eGsEZmPgj7dP4CYWE1cxDDWGMtxCkomDPiWzlSABtigUZu6-qUILs2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67" y="3820801"/>
            <a:ext cx="3557155" cy="249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lh5.googleusercontent.com/LhTNhEvk9VNvKKK6hrfjWO7l2ReDn_5WSJRL7XyMmkaNSeuffT_sfxoBMqm1XxpMzkna7T0YLAxL24BxrKHm6WIoytLp_qL6crjbDDWMqW0CeEQ96KqO6YhBA8D-mQrprpT5IWI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980" y="3586223"/>
            <a:ext cx="3436620" cy="2581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17" y="304800"/>
            <a:ext cx="3273225" cy="25319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16338" y="4161757"/>
            <a:ext cx="3532262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 KHU VỰC 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CHỨC NĂNG TRONG NGÔI NHÀ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597" y="2836718"/>
            <a:ext cx="416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chung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5080" y="2817498"/>
            <a:ext cx="30380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thờ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cúng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1622" y="2788789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nghỉ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ngơi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6659" y="6320135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nấu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ăn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31596" y="6167735"/>
            <a:ext cx="2762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vực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vệ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sinh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152422" y="3250454"/>
            <a:ext cx="3004929" cy="881488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104508" y="3232574"/>
            <a:ext cx="2627088" cy="885513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104508" y="3308079"/>
            <a:ext cx="16821" cy="838770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</p:cNvCxnSpPr>
          <p:nvPr/>
        </p:nvCxnSpPr>
        <p:spPr>
          <a:xfrm>
            <a:off x="6082469" y="6223860"/>
            <a:ext cx="2524939" cy="160062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2"/>
            <a:endCxn id="11" idx="3"/>
          </p:cNvCxnSpPr>
          <p:nvPr/>
        </p:nvCxnSpPr>
        <p:spPr>
          <a:xfrm flipH="1">
            <a:off x="3640482" y="6223860"/>
            <a:ext cx="2441987" cy="357885"/>
          </a:xfrm>
          <a:prstGeom prst="straightConnector1">
            <a:avLst/>
          </a:prstGeom>
          <a:ln w="28575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8294092" y="5862936"/>
            <a:ext cx="594360" cy="3125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41267" y="5903701"/>
            <a:ext cx="594360" cy="34469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273276" y="2438400"/>
            <a:ext cx="531322" cy="3325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484717" y="2438400"/>
            <a:ext cx="594360" cy="3983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1267" y="2438400"/>
            <a:ext cx="594360" cy="3983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917" y="3115233"/>
            <a:ext cx="1143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III.KIẾN TRÚC NHÀ Ở ĐẶC TRƯNG CỦA VIỆT NAM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0" y="228600"/>
            <a:ext cx="1102173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70" y="3740359"/>
            <a:ext cx="11159096" cy="28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9734" y="3548726"/>
            <a:ext cx="5041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1.NHÀ Ở NÔNG THÔN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s://lh3.googleusercontent.com/oAtZMcYNQ6LSlfNtANWJ3OANrT_zF7vYjZJ-DxZYcIQZSiuoiHDikprssw-ptIZUoA8jEkH0IuiEPvZDC96CIqO9ebfOdpQrgJUCrbIyDvyj1GBgQF5cETS6lhDx951hxNVrTHQ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2" y="4477923"/>
            <a:ext cx="3840826" cy="2242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21" y="84079"/>
            <a:ext cx="3467100" cy="2102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888" y="49441"/>
            <a:ext cx="3383242" cy="20709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166" y="4391046"/>
            <a:ext cx="3881891" cy="23298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121" y="2194157"/>
            <a:ext cx="52870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vực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chức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năng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tách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 </a:t>
            </a:r>
          </a:p>
        </p:txBody>
      </p:sp>
      <p:sp>
        <p:nvSpPr>
          <p:cNvPr id="8" name="Rectangle 7"/>
          <p:cNvSpPr/>
          <p:nvPr/>
        </p:nvSpPr>
        <p:spPr>
          <a:xfrm>
            <a:off x="4294540" y="4611231"/>
            <a:ext cx="34096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chính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xây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hay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6337703" y="2120378"/>
            <a:ext cx="54612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chia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hệ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tường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cột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316655" y="3200400"/>
            <a:ext cx="1133079" cy="693974"/>
          </a:xfrm>
          <a:prstGeom prst="straightConnector1">
            <a:avLst/>
          </a:prstGeom>
          <a:ln w="38100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3"/>
          </p:cNvCxnSpPr>
          <p:nvPr/>
        </p:nvCxnSpPr>
        <p:spPr>
          <a:xfrm flipV="1">
            <a:off x="8491499" y="3200400"/>
            <a:ext cx="1153612" cy="671492"/>
          </a:xfrm>
          <a:prstGeom prst="straightConnector1">
            <a:avLst/>
          </a:prstGeom>
          <a:ln w="38100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837407" y="4069701"/>
            <a:ext cx="0" cy="541530"/>
          </a:xfrm>
          <a:prstGeom prst="straightConnector1">
            <a:avLst/>
          </a:prstGeom>
          <a:ln w="38100">
            <a:solidFill>
              <a:srgbClr val="1E0D8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48" y="49442"/>
            <a:ext cx="3467100" cy="20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707</Words>
  <Application>Microsoft Office PowerPoint</Application>
  <PresentationFormat>Custom</PresentationFormat>
  <Paragraphs>120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56</cp:revision>
  <dcterms:created xsi:type="dcterms:W3CDTF">2021-08-23T01:17:01Z</dcterms:created>
  <dcterms:modified xsi:type="dcterms:W3CDTF">2021-09-08T15:44:15Z</dcterms:modified>
</cp:coreProperties>
</file>