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media/media33.mp3" ContentType="audio/mp3"/>
  <Override PartName="/ppt/media/image1.jpeg" ContentType="image/jpeg"/>
  <Override PartName="/ppt/media/image2.jpeg" ContentType="image/jpeg"/>
  <Override PartName="/ppt/media/image3.jpeg" ContentType="image/jpeg"/>
  <Override PartName="/ppt/media/image5.png" ContentType="image/png"/>
  <Override PartName="/ppt/media/image4.png" ContentType="image/png"/>
  <Override PartName="/ppt/media/image21.png" ContentType="image/png"/>
  <Override PartName="/ppt/media/image6.jpeg" ContentType="image/jpeg"/>
  <Override PartName="/ppt/media/image7.png" ContentType="image/png"/>
  <Override PartName="/ppt/media/image8.jpeg" ContentType="image/jpeg"/>
  <Override PartName="/ppt/media/image9.jpeg" ContentType="image/jpeg"/>
  <Override PartName="/ppt/media/image10.png" ContentType="image/png"/>
  <Override PartName="/ppt/media/image11.jpeg" ContentType="image/jpeg"/>
  <Override PartName="/ppt/media/image12.jpeg" ContentType="image/jpeg"/>
  <Override PartName="/ppt/media/image13.png" ContentType="image/png"/>
  <Override PartName="/ppt/media/image14.png" ContentType="image/png"/>
  <Override PartName="/ppt/media/media15.mp3" ContentType="audio/mp3"/>
  <Override PartName="/ppt/media/image20.png" ContentType="image/png"/>
  <Override PartName="/ppt/media/image16.png" ContentType="image/png"/>
  <Override PartName="/ppt/media/image17.jpeg" ContentType="image/jpeg"/>
  <Override PartName="/ppt/media/image18.jpeg" ContentType="image/jpeg"/>
  <Override PartName="/ppt/media/image19.png" ContentType="image/png"/>
  <Override PartName="/ppt/media/media24.mp3" ContentType="audio/mp3"/>
  <Override PartName="/ppt/media/image22.png" ContentType="image/png"/>
  <Override PartName="/ppt/media/image23.png" ContentType="image/png"/>
  <Override PartName="/ppt/media/media25.mp3" ContentType="audio/mp3"/>
  <Override PartName="/ppt/media/media26.mp3" ContentType="audio/mp3"/>
  <Override PartName="/ppt/media/media27.mp3" ContentType="audio/mp3"/>
  <Override PartName="/ppt/media/media28.mp3" ContentType="audio/mp3"/>
  <Override PartName="/ppt/media/media29.mp3" ContentType="audio/mp3"/>
  <Override PartName="/ppt/media/media30.mp3" ContentType="audio/mp3"/>
  <Override PartName="/ppt/media/media31.mp3" ContentType="audio/mp3"/>
  <Override PartName="/ppt/media/media32.mp3" ContentType="audio/mp3"/>
  <Override PartName="/ppt/media/media34.mp3" ContentType="audio/mp3"/>
  <Override PartName="/ppt/media/image35.jpeg" ContentType="image/jpeg"/>
  <Override PartName="/ppt/media/image36.png" ContentType="image/png"/>
  <Override PartName="/ppt/media/image37.png" ContentType="image/png"/>
  <Override PartName="/ppt/media/audio1.wav" ContentType="audio/x-wav"/>
  <Override PartName="/ppt/notesSlides/notesSlide5.xml" ContentType="application/vnd.openxmlformats-officedocument.presentationml.notesSlide+xml"/>
  <Override PartName="/ppt/notesSlides/_rels/notesSlide5.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56A3-DE18-4B7E-AFCE-512CA10E0D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D4FCFB-6C2C-483B-B65C-78F28C7263D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a:solidFill>
                <a:srgbClr val="FFFFFF"/>
              </a:solidFill>
              <a:latin typeface="Times New Roman" pitchFamily="18" charset="0"/>
              <a:cs typeface="Times New Roman" pitchFamily="18" charset="0"/>
            </a:rPr>
            <a:t>I. </a:t>
          </a:r>
          <a:r>
            <a:rPr lang="en-US" sz="2400" dirty="0" err="1" smtClean="0">
              <a:solidFill>
                <a:srgbClr val="FFFFFF"/>
              </a:solidFill>
              <a:latin typeface="Times New Roman" pitchFamily="18" charset="0"/>
              <a:cs typeface="Times New Roman" pitchFamily="18" charset="0"/>
            </a:rPr>
            <a:t>Trao</a:t>
          </a:r>
          <a:r>
            <a:rPr lang="en-US" sz="2400" dirty="0" smtClean="0">
              <a:solidFill>
                <a:srgbClr val="FFFFFF"/>
              </a:solidFill>
              <a:latin typeface="Times New Roman" pitchFamily="18" charset="0"/>
              <a:cs typeface="Times New Roman" pitchFamily="18" charset="0"/>
            </a:rPr>
            <a:t> </a:t>
          </a:r>
          <a:r>
            <a:rPr lang="en-US" sz="2400" dirty="0" err="1" smtClean="0">
              <a:solidFill>
                <a:srgbClr val="FFFFFF"/>
              </a:solidFill>
              <a:latin typeface="Times New Roman" pitchFamily="18" charset="0"/>
              <a:cs typeface="Times New Roman" pitchFamily="18" charset="0"/>
            </a:rPr>
            <a:t>đổi</a:t>
          </a:r>
          <a:r>
            <a:rPr lang="en-US" sz="2400" dirty="0" smtClean="0">
              <a:solidFill>
                <a:srgbClr val="FFFFFF"/>
              </a:solidFill>
              <a:latin typeface="Times New Roman" pitchFamily="18" charset="0"/>
              <a:cs typeface="Times New Roman" pitchFamily="18" charset="0"/>
            </a:rPr>
            <a:t> </a:t>
          </a:r>
          <a:r>
            <a:rPr lang="en-US" sz="2400" dirty="0" err="1" smtClean="0">
              <a:solidFill>
                <a:srgbClr val="FFFFFF"/>
              </a:solidFill>
              <a:latin typeface="Times New Roman" pitchFamily="18" charset="0"/>
              <a:cs typeface="Times New Roman" pitchFamily="18" charset="0"/>
            </a:rPr>
            <a:t>khí</a:t>
          </a:r>
          <a:r>
            <a:rPr lang="en-US" sz="2400" dirty="0" smtClean="0">
              <a:solidFill>
                <a:srgbClr val="FFFFFF"/>
              </a:solidFill>
              <a:latin typeface="Times New Roman" pitchFamily="18" charset="0"/>
              <a:cs typeface="Times New Roman" pitchFamily="18" charset="0"/>
            </a:rPr>
            <a:t> ở </a:t>
          </a:r>
          <a:r>
            <a:rPr lang="en-US" sz="2400" dirty="0" err="1" smtClean="0">
              <a:solidFill>
                <a:srgbClr val="FFFFFF"/>
              </a:solidFill>
              <a:latin typeface="Times New Roman" pitchFamily="18" charset="0"/>
              <a:cs typeface="Times New Roman" pitchFamily="18" charset="0"/>
            </a:rPr>
            <a:t>sinh</a:t>
          </a:r>
          <a:r>
            <a:rPr lang="en-US" sz="2400" dirty="0" smtClean="0">
              <a:solidFill>
                <a:srgbClr val="FFFFFF"/>
              </a:solidFill>
              <a:latin typeface="Times New Roman" pitchFamily="18" charset="0"/>
              <a:cs typeface="Times New Roman" pitchFamily="18" charset="0"/>
            </a:rPr>
            <a:t> </a:t>
          </a:r>
          <a:r>
            <a:rPr lang="en-US" sz="2400" dirty="0" err="1" smtClean="0">
              <a:solidFill>
                <a:srgbClr val="FFFFFF"/>
              </a:solidFill>
              <a:latin typeface="Times New Roman" pitchFamily="18" charset="0"/>
              <a:cs typeface="Times New Roman" pitchFamily="18" charset="0"/>
            </a:rPr>
            <a:t>vật</a:t>
          </a:r>
          <a:endParaRPr lang="en-US" sz="2400" dirty="0">
            <a:solidFill>
              <a:srgbClr val="FFFFFF"/>
            </a:solidFill>
            <a:latin typeface="Times New Roman" pitchFamily="18" charset="0"/>
            <a:cs typeface="Times New Roman" pitchFamily="18" charset="0"/>
          </a:endParaRPr>
        </a:p>
      </dgm:t>
    </dgm:pt>
    <dgm:pt modelId="{E02B07C9-A8FA-4D5E-9A50-B9EC3A7BF64D}" type="par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B920115E-858D-41C1-9589-FCE568F11FFC}" type="sib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D8EC8E8-536B-44E4-8C82-C92873CAAF5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 </a:t>
          </a:r>
          <a:r>
            <a:rPr lang="en-US" sz="2000" dirty="0" err="1" smtClean="0">
              <a:solidFill>
                <a:srgbClr val="FFFFFF"/>
              </a:solidFill>
              <a:latin typeface="Arial" panose="020B0604020202020204" pitchFamily="34" charset="0"/>
              <a:cs typeface="Arial" panose="020B0604020202020204" pitchFamily="34" charset="0"/>
            </a:rPr>
            <a:t>Trao</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đổi</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khí</a:t>
          </a:r>
          <a:r>
            <a:rPr lang="en-US" sz="2000" dirty="0" smtClean="0">
              <a:solidFill>
                <a:srgbClr val="FFFFFF"/>
              </a:solidFill>
              <a:latin typeface="Arial" panose="020B0604020202020204" pitchFamily="34" charset="0"/>
              <a:cs typeface="Arial" panose="020B0604020202020204" pitchFamily="34" charset="0"/>
            </a:rPr>
            <a:t> ở </a:t>
          </a:r>
          <a:r>
            <a:rPr lang="en-US" sz="2000" dirty="0" err="1" smtClean="0">
              <a:solidFill>
                <a:srgbClr val="FFFFFF"/>
              </a:solidFill>
              <a:latin typeface="Arial" panose="020B0604020202020204" pitchFamily="34" charset="0"/>
              <a:cs typeface="Arial" panose="020B0604020202020204" pitchFamily="34" charset="0"/>
            </a:rPr>
            <a:t>thực</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vật</a:t>
          </a:r>
          <a:r>
            <a:rPr lang="en-US" sz="2000" dirty="0" smtClean="0">
              <a:solidFill>
                <a:srgbClr val="FFFFFF"/>
              </a:solidFill>
              <a:latin typeface="Arial" panose="020B0604020202020204" pitchFamily="34" charset="0"/>
              <a:cs typeface="Arial" panose="020B0604020202020204" pitchFamily="34" charset="0"/>
            </a:rPr>
            <a:t> </a:t>
          </a:r>
          <a:endParaRPr lang="en-US" sz="2000" dirty="0">
            <a:solidFill>
              <a:srgbClr val="FFFFFF"/>
            </a:solidFill>
            <a:latin typeface="Arial" panose="020B0604020202020204" pitchFamily="34" charset="0"/>
            <a:cs typeface="Arial" panose="020B0604020202020204" pitchFamily="34" charset="0"/>
          </a:endParaRPr>
        </a:p>
      </dgm:t>
    </dgm:pt>
    <dgm:pt modelId="{2818DD07-7FDA-4F9E-8469-EDE01B64B0AF}" type="par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07799766-9416-4049-9FD2-7921EF00CCC2}" type="sib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82F75CE-CF68-4B7F-A406-49C48654AB2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III. </a:t>
          </a:r>
          <a:r>
            <a:rPr lang="en-US" sz="2000" dirty="0" err="1" smtClean="0">
              <a:solidFill>
                <a:srgbClr val="FFFFFF"/>
              </a:solidFill>
              <a:latin typeface="Arial" panose="020B0604020202020204" pitchFamily="34" charset="0"/>
              <a:cs typeface="Arial" panose="020B0604020202020204" pitchFamily="34" charset="0"/>
            </a:rPr>
            <a:t>Trao</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đổi</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khí</a:t>
          </a:r>
          <a:r>
            <a:rPr lang="en-US" sz="2000" dirty="0" smtClean="0">
              <a:solidFill>
                <a:srgbClr val="FFFFFF"/>
              </a:solidFill>
              <a:latin typeface="Arial" panose="020B0604020202020204" pitchFamily="34" charset="0"/>
              <a:cs typeface="Arial" panose="020B0604020202020204" pitchFamily="34" charset="0"/>
            </a:rPr>
            <a:t> ở </a:t>
          </a:r>
          <a:r>
            <a:rPr lang="en-US" sz="2000" dirty="0" err="1" smtClean="0">
              <a:solidFill>
                <a:srgbClr val="FFFFFF"/>
              </a:solidFill>
              <a:latin typeface="Arial" panose="020B0604020202020204" pitchFamily="34" charset="0"/>
              <a:cs typeface="Arial" panose="020B0604020202020204" pitchFamily="34" charset="0"/>
            </a:rPr>
            <a:t>động</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vật</a:t>
          </a:r>
          <a:r>
            <a:rPr lang="en-US" sz="2000" dirty="0" smtClean="0">
              <a:solidFill>
                <a:srgbClr val="FFFFFF"/>
              </a:solidFill>
              <a:latin typeface="Arial" panose="020B0604020202020204" pitchFamily="34" charset="0"/>
              <a:cs typeface="Arial" panose="020B0604020202020204" pitchFamily="34" charset="0"/>
            </a:rPr>
            <a:t> </a:t>
          </a:r>
          <a:endParaRPr lang="en-US" sz="2000" dirty="0">
            <a:solidFill>
              <a:srgbClr val="FFFFFF"/>
            </a:solidFill>
            <a:latin typeface="Arial" panose="020B0604020202020204" pitchFamily="34" charset="0"/>
            <a:cs typeface="Arial" panose="020B0604020202020204" pitchFamily="34" charset="0"/>
          </a:endParaRPr>
        </a:p>
      </dgm:t>
    </dgm:pt>
    <dgm:pt modelId="{C5423305-B5A8-4023-B898-B61068F29885}" type="parTrans" cxnId="{41347426-2C05-4D05-9B5F-690074B07428}">
      <dgm:prSet/>
      <dgm:spPr/>
      <dgm:t>
        <a:bodyPr/>
        <a:lstStyle/>
        <a:p>
          <a:endParaRPr lang="en-US" sz="2000"/>
        </a:p>
      </dgm:t>
    </dgm:pt>
    <dgm:pt modelId="{00854AF9-8B58-4926-BED7-CE6DA5B6B39F}" type="sibTrans" cxnId="{41347426-2C05-4D05-9B5F-690074B07428}">
      <dgm:prSet/>
      <dgm:spPr/>
      <dgm:t>
        <a:bodyPr/>
        <a:lstStyle/>
        <a:p>
          <a:endParaRPr lang="en-US" sz="2000"/>
        </a:p>
      </dgm:t>
    </dgm:pt>
    <dgm:pt modelId="{FECAD3C2-A52E-4230-B09E-F1785EA565D2}" type="pres">
      <dgm:prSet presAssocID="{6B7056A3-DE18-4B7E-AFCE-512CA10E0D2E}" presName="Name0" presStyleCnt="0">
        <dgm:presLayoutVars>
          <dgm:chMax val="7"/>
          <dgm:chPref val="7"/>
          <dgm:dir/>
        </dgm:presLayoutVars>
      </dgm:prSet>
      <dgm:spPr/>
      <dgm:t>
        <a:bodyPr/>
        <a:lstStyle/>
        <a:p>
          <a:endParaRPr lang="en-US"/>
        </a:p>
      </dgm:t>
    </dgm:pt>
    <dgm:pt modelId="{D5C2695A-9C83-4DF5-8487-C98CD1EF54A9}" type="pres">
      <dgm:prSet presAssocID="{6B7056A3-DE18-4B7E-AFCE-512CA10E0D2E}" presName="Name1" presStyleCnt="0"/>
      <dgm:spPr/>
    </dgm:pt>
    <dgm:pt modelId="{74DB4678-A268-4AEC-9928-ACC136C44D00}" type="pres">
      <dgm:prSet presAssocID="{6B7056A3-DE18-4B7E-AFCE-512CA10E0D2E}" presName="cycle" presStyleCnt="0"/>
      <dgm:spPr/>
    </dgm:pt>
    <dgm:pt modelId="{B663187A-E521-48D5-A14B-EE492EA732BD}" type="pres">
      <dgm:prSet presAssocID="{6B7056A3-DE18-4B7E-AFCE-512CA10E0D2E}" presName="srcNode" presStyleLbl="node1" presStyleIdx="0" presStyleCnt="3"/>
      <dgm:spPr/>
    </dgm:pt>
    <dgm:pt modelId="{2ED56B8A-6D92-42C0-BFE1-27D55B367B17}" type="pres">
      <dgm:prSet presAssocID="{6B7056A3-DE18-4B7E-AFCE-512CA10E0D2E}" presName="conn" presStyleLbl="parChTrans1D2" presStyleIdx="0" presStyleCnt="1"/>
      <dgm:spPr/>
      <dgm:t>
        <a:bodyPr/>
        <a:lstStyle/>
        <a:p>
          <a:endParaRPr lang="en-US"/>
        </a:p>
      </dgm:t>
    </dgm:pt>
    <dgm:pt modelId="{D6095B43-AC0C-4709-A574-6DDF6B85F67C}" type="pres">
      <dgm:prSet presAssocID="{6B7056A3-DE18-4B7E-AFCE-512CA10E0D2E}" presName="extraNode" presStyleLbl="node1" presStyleIdx="0" presStyleCnt="3"/>
      <dgm:spPr/>
    </dgm:pt>
    <dgm:pt modelId="{AFBBCD65-2BD8-4EFB-B7F6-79C64949D046}" type="pres">
      <dgm:prSet presAssocID="{6B7056A3-DE18-4B7E-AFCE-512CA10E0D2E}" presName="dstNode" presStyleLbl="node1" presStyleIdx="0" presStyleCnt="3"/>
      <dgm:spPr/>
    </dgm:pt>
    <dgm:pt modelId="{FE8EEF68-B1B7-4932-8E00-CA59E7081E1B}" type="pres">
      <dgm:prSet presAssocID="{37D4FCFB-6C2C-483B-B65C-78F28C7263DC}" presName="text_1" presStyleLbl="node1" presStyleIdx="0" presStyleCnt="3" custScaleY="131250">
        <dgm:presLayoutVars>
          <dgm:bulletEnabled val="1"/>
        </dgm:presLayoutVars>
      </dgm:prSet>
      <dgm:spPr/>
      <dgm:t>
        <a:bodyPr/>
        <a:lstStyle/>
        <a:p>
          <a:endParaRPr lang="en-US"/>
        </a:p>
      </dgm:t>
    </dgm:pt>
    <dgm:pt modelId="{C15D0B07-789C-433C-B312-B9E3D67936DB}" type="pres">
      <dgm:prSet presAssocID="{37D4FCFB-6C2C-483B-B65C-78F28C7263DC}" presName="accent_1" presStyleCnt="0"/>
      <dgm:spPr/>
    </dgm:pt>
    <dgm:pt modelId="{00D6754D-0832-482E-9689-CD59C03423C7}" type="pres">
      <dgm:prSet presAssocID="{37D4FCFB-6C2C-483B-B65C-78F28C7263DC}" presName="accentRepeatNode" presStyleLbl="solidFgAcc1" presStyleIdx="0" presStyleCnt="3"/>
      <dgm:spPr/>
    </dgm:pt>
    <dgm:pt modelId="{90CA1737-116E-49B9-A8B8-899E0B0EEB08}" type="pres">
      <dgm:prSet presAssocID="{FD8EC8E8-536B-44E4-8C82-C92873CAAF5C}" presName="text_2" presStyleLbl="node1" presStyleIdx="1" presStyleCnt="3" custScaleY="131250">
        <dgm:presLayoutVars>
          <dgm:bulletEnabled val="1"/>
        </dgm:presLayoutVars>
      </dgm:prSet>
      <dgm:spPr/>
      <dgm:t>
        <a:bodyPr/>
        <a:lstStyle/>
        <a:p>
          <a:endParaRPr lang="en-US"/>
        </a:p>
      </dgm:t>
    </dgm:pt>
    <dgm:pt modelId="{74C851BE-C855-438E-A557-ADCB61ADAC07}" type="pres">
      <dgm:prSet presAssocID="{FD8EC8E8-536B-44E4-8C82-C92873CAAF5C}" presName="accent_2" presStyleCnt="0"/>
      <dgm:spPr/>
    </dgm:pt>
    <dgm:pt modelId="{26EB74C9-EC5E-4468-B2C7-8B6097839109}" type="pres">
      <dgm:prSet presAssocID="{FD8EC8E8-536B-44E4-8C82-C92873CAAF5C}" presName="accentRepeatNode" presStyleLbl="solidFgAcc1" presStyleIdx="1" presStyleCnt="3"/>
      <dgm:spPr/>
    </dgm:pt>
    <dgm:pt modelId="{7B644E48-5C62-4EC6-A17E-B50F87D4583B}" type="pres">
      <dgm:prSet presAssocID="{F82F75CE-CF68-4B7F-A406-49C48654AB28}" presName="text_3" presStyleLbl="node1" presStyleIdx="2" presStyleCnt="3">
        <dgm:presLayoutVars>
          <dgm:bulletEnabled val="1"/>
        </dgm:presLayoutVars>
      </dgm:prSet>
      <dgm:spPr/>
      <dgm:t>
        <a:bodyPr/>
        <a:lstStyle/>
        <a:p>
          <a:endParaRPr lang="en-US"/>
        </a:p>
      </dgm:t>
    </dgm:pt>
    <dgm:pt modelId="{0BA37E92-9931-4FE5-BE90-DF23118F002A}" type="pres">
      <dgm:prSet presAssocID="{F82F75CE-CF68-4B7F-A406-49C48654AB28}" presName="accent_3" presStyleCnt="0"/>
      <dgm:spPr/>
    </dgm:pt>
    <dgm:pt modelId="{97D11239-95F4-4362-A288-547262530941}" type="pres">
      <dgm:prSet presAssocID="{F82F75CE-CF68-4B7F-A406-49C48654AB28}" presName="accentRepeatNode" presStyleLbl="solidFgAcc1" presStyleIdx="2" presStyleCnt="3"/>
      <dgm:spPr/>
    </dgm:pt>
  </dgm:ptLst>
  <dgm:cxnLst>
    <dgm:cxn modelId="{51DDB076-ECFA-4D6E-9E3D-3263E68C843E}" type="presOf" srcId="{FD8EC8E8-536B-44E4-8C82-C92873CAAF5C}" destId="{90CA1737-116E-49B9-A8B8-899E0B0EEB08}" srcOrd="0" destOrd="0" presId="urn:microsoft.com/office/officeart/2008/layout/VerticalCurvedList"/>
    <dgm:cxn modelId="{9B5D75F9-AAC3-4007-A12B-BFA16D86E0C2}" type="presOf" srcId="{B920115E-858D-41C1-9589-FCE568F11FFC}" destId="{2ED56B8A-6D92-42C0-BFE1-27D55B367B17}" srcOrd="0" destOrd="0" presId="urn:microsoft.com/office/officeart/2008/layout/VerticalCurvedList"/>
    <dgm:cxn modelId="{41347426-2C05-4D05-9B5F-690074B07428}" srcId="{6B7056A3-DE18-4B7E-AFCE-512CA10E0D2E}" destId="{F82F75CE-CF68-4B7F-A406-49C48654AB28}" srcOrd="2" destOrd="0" parTransId="{C5423305-B5A8-4023-B898-B61068F29885}" sibTransId="{00854AF9-8B58-4926-BED7-CE6DA5B6B39F}"/>
    <dgm:cxn modelId="{354E3F7C-620C-48DC-9AFF-35A7B2DF26E4}" type="presOf" srcId="{F82F75CE-CF68-4B7F-A406-49C48654AB28}" destId="{7B644E48-5C62-4EC6-A17E-B50F87D4583B}" srcOrd="0" destOrd="0" presId="urn:microsoft.com/office/officeart/2008/layout/VerticalCurvedList"/>
    <dgm:cxn modelId="{CF9D4A76-5B3E-4978-80E0-370CC485C994}" srcId="{6B7056A3-DE18-4B7E-AFCE-512CA10E0D2E}" destId="{37D4FCFB-6C2C-483B-B65C-78F28C7263DC}" srcOrd="0" destOrd="0" parTransId="{E02B07C9-A8FA-4D5E-9A50-B9EC3A7BF64D}" sibTransId="{B920115E-858D-41C1-9589-FCE568F11FFC}"/>
    <dgm:cxn modelId="{64535DFA-4D3E-41E6-AC0C-823232594FF0}" type="presOf" srcId="{37D4FCFB-6C2C-483B-B65C-78F28C7263DC}" destId="{FE8EEF68-B1B7-4932-8E00-CA59E7081E1B}" srcOrd="0" destOrd="0" presId="urn:microsoft.com/office/officeart/2008/layout/VerticalCurvedList"/>
    <dgm:cxn modelId="{A5A69376-8AF3-4B9A-9298-49C82F1841F8}" srcId="{6B7056A3-DE18-4B7E-AFCE-512CA10E0D2E}" destId="{FD8EC8E8-536B-44E4-8C82-C92873CAAF5C}" srcOrd="1" destOrd="0" parTransId="{2818DD07-7FDA-4F9E-8469-EDE01B64B0AF}" sibTransId="{07799766-9416-4049-9FD2-7921EF00CCC2}"/>
    <dgm:cxn modelId="{91815EDC-CE6C-4D2E-8A2F-561AF7A560CE}" type="presOf" srcId="{6B7056A3-DE18-4B7E-AFCE-512CA10E0D2E}" destId="{FECAD3C2-A52E-4230-B09E-F1785EA565D2}" srcOrd="0" destOrd="0" presId="urn:microsoft.com/office/officeart/2008/layout/VerticalCurvedList"/>
    <dgm:cxn modelId="{C78C4700-73E3-40D8-B03C-F3C66CD7F2E1}" type="presParOf" srcId="{FECAD3C2-A52E-4230-B09E-F1785EA565D2}" destId="{D5C2695A-9C83-4DF5-8487-C98CD1EF54A9}" srcOrd="0" destOrd="0" presId="urn:microsoft.com/office/officeart/2008/layout/VerticalCurvedList"/>
    <dgm:cxn modelId="{AC0BC6F5-5F98-4F0E-9579-9B4F889ACA1B}" type="presParOf" srcId="{D5C2695A-9C83-4DF5-8487-C98CD1EF54A9}" destId="{74DB4678-A268-4AEC-9928-ACC136C44D00}" srcOrd="0" destOrd="0" presId="urn:microsoft.com/office/officeart/2008/layout/VerticalCurvedList"/>
    <dgm:cxn modelId="{8F55AF55-49F3-458C-A594-13372BEE2D61}" type="presParOf" srcId="{74DB4678-A268-4AEC-9928-ACC136C44D00}" destId="{B663187A-E521-48D5-A14B-EE492EA732BD}" srcOrd="0" destOrd="0" presId="urn:microsoft.com/office/officeart/2008/layout/VerticalCurvedList"/>
    <dgm:cxn modelId="{49BA600D-EC9F-4E4C-A706-A3152EB1D053}" type="presParOf" srcId="{74DB4678-A268-4AEC-9928-ACC136C44D00}" destId="{2ED56B8A-6D92-42C0-BFE1-27D55B367B17}" srcOrd="1" destOrd="0" presId="urn:microsoft.com/office/officeart/2008/layout/VerticalCurvedList"/>
    <dgm:cxn modelId="{832A0788-EB10-4561-B64A-CCEDC3B5C49E}" type="presParOf" srcId="{74DB4678-A268-4AEC-9928-ACC136C44D00}" destId="{D6095B43-AC0C-4709-A574-6DDF6B85F67C}" srcOrd="2" destOrd="0" presId="urn:microsoft.com/office/officeart/2008/layout/VerticalCurvedList"/>
    <dgm:cxn modelId="{9BD3382E-05F7-40C2-9B53-F0DB280F515B}" type="presParOf" srcId="{74DB4678-A268-4AEC-9928-ACC136C44D00}" destId="{AFBBCD65-2BD8-4EFB-B7F6-79C64949D046}" srcOrd="3" destOrd="0" presId="urn:microsoft.com/office/officeart/2008/layout/VerticalCurvedList"/>
    <dgm:cxn modelId="{348EF706-BF2B-4905-AC35-6ED792413458}" type="presParOf" srcId="{D5C2695A-9C83-4DF5-8487-C98CD1EF54A9}" destId="{FE8EEF68-B1B7-4932-8E00-CA59E7081E1B}" srcOrd="1" destOrd="0" presId="urn:microsoft.com/office/officeart/2008/layout/VerticalCurvedList"/>
    <dgm:cxn modelId="{BB5476D6-A754-4E7B-B759-9A01D6CADD56}" type="presParOf" srcId="{D5C2695A-9C83-4DF5-8487-C98CD1EF54A9}" destId="{C15D0B07-789C-433C-B312-B9E3D67936DB}" srcOrd="2" destOrd="0" presId="urn:microsoft.com/office/officeart/2008/layout/VerticalCurvedList"/>
    <dgm:cxn modelId="{55924141-2FFB-42F3-8A9F-5B873131A1C9}" type="presParOf" srcId="{C15D0B07-789C-433C-B312-B9E3D67936DB}" destId="{00D6754D-0832-482E-9689-CD59C03423C7}" srcOrd="0" destOrd="0" presId="urn:microsoft.com/office/officeart/2008/layout/VerticalCurvedList"/>
    <dgm:cxn modelId="{EE6C53FA-36FE-4B13-9355-D736FCFC414C}" type="presParOf" srcId="{D5C2695A-9C83-4DF5-8487-C98CD1EF54A9}" destId="{90CA1737-116E-49B9-A8B8-899E0B0EEB08}" srcOrd="3" destOrd="0" presId="urn:microsoft.com/office/officeart/2008/layout/VerticalCurvedList"/>
    <dgm:cxn modelId="{73BE4F28-04D0-459E-BB7D-60583E6CBB5B}" type="presParOf" srcId="{D5C2695A-9C83-4DF5-8487-C98CD1EF54A9}" destId="{74C851BE-C855-438E-A557-ADCB61ADAC07}" srcOrd="4" destOrd="0" presId="urn:microsoft.com/office/officeart/2008/layout/VerticalCurvedList"/>
    <dgm:cxn modelId="{805CD467-08AD-48CA-8512-ED2F31F0EA08}" type="presParOf" srcId="{74C851BE-C855-438E-A557-ADCB61ADAC07}" destId="{26EB74C9-EC5E-4468-B2C7-8B6097839109}" srcOrd="0" destOrd="0" presId="urn:microsoft.com/office/officeart/2008/layout/VerticalCurvedList"/>
    <dgm:cxn modelId="{27F410A0-F7EE-4AAA-9C81-D1FEB3891B37}" type="presParOf" srcId="{D5C2695A-9C83-4DF5-8487-C98CD1EF54A9}" destId="{7B644E48-5C62-4EC6-A17E-B50F87D4583B}" srcOrd="5" destOrd="0" presId="urn:microsoft.com/office/officeart/2008/layout/VerticalCurvedList"/>
    <dgm:cxn modelId="{A3D85CA2-74FE-44CA-892A-A306C6F3F06A}" type="presParOf" srcId="{D5C2695A-9C83-4DF5-8487-C98CD1EF54A9}" destId="{0BA37E92-9931-4FE5-BE90-DF23118F002A}" srcOrd="6" destOrd="0" presId="urn:microsoft.com/office/officeart/2008/layout/VerticalCurvedList"/>
    <dgm:cxn modelId="{44EF7117-5410-4161-8F13-1E78B05E23B4}" type="presParOf" srcId="{0BA37E92-9931-4FE5-BE90-DF23118F002A}" destId="{97D11239-95F4-4362-A288-5472625309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6B8A-6D92-42C0-BFE1-27D55B367B17}">
      <dsp:nvSpPr>
        <dsp:cNvPr id="0" name=""/>
        <dsp:cNvSpPr/>
      </dsp:nvSpPr>
      <dsp:spPr>
        <a:xfrm>
          <a:off x="-4766758" y="-730620"/>
          <a:ext cx="5677641" cy="5677641"/>
        </a:xfrm>
        <a:prstGeom prst="blockArc">
          <a:avLst>
            <a:gd name="adj1" fmla="val 18900000"/>
            <a:gd name="adj2" fmla="val 2700000"/>
            <a:gd name="adj3" fmla="val 38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EEF68-B1B7-4932-8E00-CA59E7081E1B}">
      <dsp:nvSpPr>
        <dsp:cNvPr id="0" name=""/>
        <dsp:cNvSpPr/>
      </dsp:nvSpPr>
      <dsp:spPr>
        <a:xfrm>
          <a:off x="585829" y="289877"/>
          <a:ext cx="4842977"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60960" rIns="60960" bIns="60960" numCol="1" spcCol="1270" anchor="ctr" anchorCtr="0">
          <a:noAutofit/>
        </a:bodyPr>
        <a:lstStyle/>
        <a:p>
          <a:pPr lvl="0" algn="l" defTabSz="1066800">
            <a:lnSpc>
              <a:spcPct val="90000"/>
            </a:lnSpc>
            <a:spcBef>
              <a:spcPct val="0"/>
            </a:spcBef>
            <a:spcAft>
              <a:spcPct val="35000"/>
            </a:spcAft>
          </a:pPr>
          <a:r>
            <a:rPr lang="en-US" sz="2400" kern="1200" dirty="0">
              <a:solidFill>
                <a:srgbClr val="FFFFFF"/>
              </a:solidFill>
              <a:latin typeface="Times New Roman" pitchFamily="18" charset="0"/>
              <a:cs typeface="Times New Roman" pitchFamily="18" charset="0"/>
            </a:rPr>
            <a:t>I. </a:t>
          </a:r>
          <a:r>
            <a:rPr lang="en-US" sz="2400" kern="1200" dirty="0" err="1" smtClean="0">
              <a:solidFill>
                <a:srgbClr val="FFFFFF"/>
              </a:solidFill>
              <a:latin typeface="Times New Roman" pitchFamily="18" charset="0"/>
              <a:cs typeface="Times New Roman" pitchFamily="18" charset="0"/>
            </a:rPr>
            <a:t>Trao</a:t>
          </a:r>
          <a:r>
            <a:rPr lang="en-US" sz="2400" kern="1200" dirty="0" smtClean="0">
              <a:solidFill>
                <a:srgbClr val="FFFFFF"/>
              </a:solidFill>
              <a:latin typeface="Times New Roman" pitchFamily="18" charset="0"/>
              <a:cs typeface="Times New Roman" pitchFamily="18" charset="0"/>
            </a:rPr>
            <a:t> </a:t>
          </a:r>
          <a:r>
            <a:rPr lang="en-US" sz="2400" kern="1200" dirty="0" err="1" smtClean="0">
              <a:solidFill>
                <a:srgbClr val="FFFFFF"/>
              </a:solidFill>
              <a:latin typeface="Times New Roman" pitchFamily="18" charset="0"/>
              <a:cs typeface="Times New Roman" pitchFamily="18" charset="0"/>
            </a:rPr>
            <a:t>đổi</a:t>
          </a:r>
          <a:r>
            <a:rPr lang="en-US" sz="2400" kern="1200" dirty="0" smtClean="0">
              <a:solidFill>
                <a:srgbClr val="FFFFFF"/>
              </a:solidFill>
              <a:latin typeface="Times New Roman" pitchFamily="18" charset="0"/>
              <a:cs typeface="Times New Roman" pitchFamily="18" charset="0"/>
            </a:rPr>
            <a:t> </a:t>
          </a:r>
          <a:r>
            <a:rPr lang="en-US" sz="2400" kern="1200" dirty="0" err="1" smtClean="0">
              <a:solidFill>
                <a:srgbClr val="FFFFFF"/>
              </a:solidFill>
              <a:latin typeface="Times New Roman" pitchFamily="18" charset="0"/>
              <a:cs typeface="Times New Roman" pitchFamily="18" charset="0"/>
            </a:rPr>
            <a:t>khí</a:t>
          </a:r>
          <a:r>
            <a:rPr lang="en-US" sz="2400" kern="1200" dirty="0" smtClean="0">
              <a:solidFill>
                <a:srgbClr val="FFFFFF"/>
              </a:solidFill>
              <a:latin typeface="Times New Roman" pitchFamily="18" charset="0"/>
              <a:cs typeface="Times New Roman" pitchFamily="18" charset="0"/>
            </a:rPr>
            <a:t> ở </a:t>
          </a:r>
          <a:r>
            <a:rPr lang="en-US" sz="2400" kern="1200" dirty="0" err="1" smtClean="0">
              <a:solidFill>
                <a:srgbClr val="FFFFFF"/>
              </a:solidFill>
              <a:latin typeface="Times New Roman" pitchFamily="18" charset="0"/>
              <a:cs typeface="Times New Roman" pitchFamily="18" charset="0"/>
            </a:rPr>
            <a:t>sinh</a:t>
          </a:r>
          <a:r>
            <a:rPr lang="en-US" sz="2400" kern="1200" dirty="0" smtClean="0">
              <a:solidFill>
                <a:srgbClr val="FFFFFF"/>
              </a:solidFill>
              <a:latin typeface="Times New Roman" pitchFamily="18" charset="0"/>
              <a:cs typeface="Times New Roman" pitchFamily="18" charset="0"/>
            </a:rPr>
            <a:t> </a:t>
          </a:r>
          <a:r>
            <a:rPr lang="en-US" sz="2400" kern="1200" dirty="0" err="1" smtClean="0">
              <a:solidFill>
                <a:srgbClr val="FFFFFF"/>
              </a:solidFill>
              <a:latin typeface="Times New Roman" pitchFamily="18" charset="0"/>
              <a:cs typeface="Times New Roman" pitchFamily="18" charset="0"/>
            </a:rPr>
            <a:t>vật</a:t>
          </a:r>
          <a:endParaRPr lang="en-US" sz="2400" kern="1200" dirty="0">
            <a:solidFill>
              <a:srgbClr val="FFFFFF"/>
            </a:solidFill>
            <a:latin typeface="Times New Roman" pitchFamily="18" charset="0"/>
            <a:cs typeface="Times New Roman" pitchFamily="18" charset="0"/>
          </a:endParaRPr>
        </a:p>
      </dsp:txBody>
      <dsp:txXfrm>
        <a:off x="585829" y="289877"/>
        <a:ext cx="4842977" cy="1106805"/>
      </dsp:txXfrm>
    </dsp:sp>
    <dsp:sp modelId="{00D6754D-0832-482E-9689-CD59C03423C7}">
      <dsp:nvSpPr>
        <dsp:cNvPr id="0" name=""/>
        <dsp:cNvSpPr/>
      </dsp:nvSpPr>
      <dsp:spPr>
        <a:xfrm>
          <a:off x="58779" y="31623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A1737-116E-49B9-A8B8-899E0B0EEB08}">
      <dsp:nvSpPr>
        <dsp:cNvPr id="0" name=""/>
        <dsp:cNvSpPr/>
      </dsp:nvSpPr>
      <dsp:spPr>
        <a:xfrm>
          <a:off x="892361" y="1554797"/>
          <a:ext cx="4536445"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FFFFFF"/>
              </a:solidFill>
              <a:latin typeface="Arial" panose="020B0604020202020204" pitchFamily="34" charset="0"/>
              <a:cs typeface="Arial" panose="020B0604020202020204" pitchFamily="34" charset="0"/>
            </a:rPr>
            <a:t>II. </a:t>
          </a:r>
          <a:r>
            <a:rPr lang="en-US" sz="2000" kern="1200" dirty="0" err="1" smtClean="0">
              <a:solidFill>
                <a:srgbClr val="FFFFFF"/>
              </a:solidFill>
              <a:latin typeface="Arial" panose="020B0604020202020204" pitchFamily="34" charset="0"/>
              <a:cs typeface="Arial" panose="020B0604020202020204" pitchFamily="34" charset="0"/>
            </a:rPr>
            <a:t>Trao</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đổi</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khí</a:t>
          </a:r>
          <a:r>
            <a:rPr lang="en-US" sz="2000" kern="1200" dirty="0" smtClean="0">
              <a:solidFill>
                <a:srgbClr val="FFFFFF"/>
              </a:solidFill>
              <a:latin typeface="Arial" panose="020B0604020202020204" pitchFamily="34" charset="0"/>
              <a:cs typeface="Arial" panose="020B0604020202020204" pitchFamily="34" charset="0"/>
            </a:rPr>
            <a:t> ở </a:t>
          </a:r>
          <a:r>
            <a:rPr lang="en-US" sz="2000" kern="1200" dirty="0" err="1" smtClean="0">
              <a:solidFill>
                <a:srgbClr val="FFFFFF"/>
              </a:solidFill>
              <a:latin typeface="Arial" panose="020B0604020202020204" pitchFamily="34" charset="0"/>
              <a:cs typeface="Arial" panose="020B0604020202020204" pitchFamily="34" charset="0"/>
            </a:rPr>
            <a:t>thực</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vật</a:t>
          </a:r>
          <a:r>
            <a:rPr lang="en-US" sz="2000" kern="1200" dirty="0" smtClean="0">
              <a:solidFill>
                <a:srgbClr val="FFFFFF"/>
              </a:solidFill>
              <a:latin typeface="Arial" panose="020B0604020202020204" pitchFamily="34" charset="0"/>
              <a:cs typeface="Arial" panose="020B0604020202020204" pitchFamily="34" charset="0"/>
            </a:rPr>
            <a:t> </a:t>
          </a:r>
          <a:endParaRPr lang="en-US" sz="2000" kern="1200" dirty="0">
            <a:solidFill>
              <a:srgbClr val="FFFFFF"/>
            </a:solidFill>
            <a:latin typeface="Arial" panose="020B0604020202020204" pitchFamily="34" charset="0"/>
            <a:cs typeface="Arial" panose="020B0604020202020204" pitchFamily="34" charset="0"/>
          </a:endParaRPr>
        </a:p>
      </dsp:txBody>
      <dsp:txXfrm>
        <a:off x="892361" y="1554797"/>
        <a:ext cx="4536445" cy="1106805"/>
      </dsp:txXfrm>
    </dsp:sp>
    <dsp:sp modelId="{26EB74C9-EC5E-4468-B2C7-8B6097839109}">
      <dsp:nvSpPr>
        <dsp:cNvPr id="0" name=""/>
        <dsp:cNvSpPr/>
      </dsp:nvSpPr>
      <dsp:spPr>
        <a:xfrm>
          <a:off x="365311" y="158115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4E48-5C62-4EC6-A17E-B50F87D4583B}">
      <dsp:nvSpPr>
        <dsp:cNvPr id="0" name=""/>
        <dsp:cNvSpPr/>
      </dsp:nvSpPr>
      <dsp:spPr>
        <a:xfrm>
          <a:off x="585829" y="2951480"/>
          <a:ext cx="4842977" cy="84328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FFFFFF"/>
              </a:solidFill>
              <a:latin typeface="Arial" panose="020B0604020202020204" pitchFamily="34" charset="0"/>
              <a:cs typeface="Arial" panose="020B0604020202020204" pitchFamily="34" charset="0"/>
            </a:rPr>
            <a:t>III. </a:t>
          </a:r>
          <a:r>
            <a:rPr lang="en-US" sz="2000" kern="1200" dirty="0" err="1" smtClean="0">
              <a:solidFill>
                <a:srgbClr val="FFFFFF"/>
              </a:solidFill>
              <a:latin typeface="Arial" panose="020B0604020202020204" pitchFamily="34" charset="0"/>
              <a:cs typeface="Arial" panose="020B0604020202020204" pitchFamily="34" charset="0"/>
            </a:rPr>
            <a:t>Trao</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đổi</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khí</a:t>
          </a:r>
          <a:r>
            <a:rPr lang="en-US" sz="2000" kern="1200" dirty="0" smtClean="0">
              <a:solidFill>
                <a:srgbClr val="FFFFFF"/>
              </a:solidFill>
              <a:latin typeface="Arial" panose="020B0604020202020204" pitchFamily="34" charset="0"/>
              <a:cs typeface="Arial" panose="020B0604020202020204" pitchFamily="34" charset="0"/>
            </a:rPr>
            <a:t> ở </a:t>
          </a:r>
          <a:r>
            <a:rPr lang="en-US" sz="2000" kern="1200" dirty="0" err="1" smtClean="0">
              <a:solidFill>
                <a:srgbClr val="FFFFFF"/>
              </a:solidFill>
              <a:latin typeface="Arial" panose="020B0604020202020204" pitchFamily="34" charset="0"/>
              <a:cs typeface="Arial" panose="020B0604020202020204" pitchFamily="34" charset="0"/>
            </a:rPr>
            <a:t>động</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vật</a:t>
          </a:r>
          <a:r>
            <a:rPr lang="en-US" sz="2000" kern="1200" dirty="0" smtClean="0">
              <a:solidFill>
                <a:srgbClr val="FFFFFF"/>
              </a:solidFill>
              <a:latin typeface="Arial" panose="020B0604020202020204" pitchFamily="34" charset="0"/>
              <a:cs typeface="Arial" panose="020B0604020202020204" pitchFamily="34" charset="0"/>
            </a:rPr>
            <a:t> </a:t>
          </a:r>
          <a:endParaRPr lang="en-US" sz="2000" kern="1200" dirty="0">
            <a:solidFill>
              <a:srgbClr val="FFFFFF"/>
            </a:solidFill>
            <a:latin typeface="Arial" panose="020B0604020202020204" pitchFamily="34" charset="0"/>
            <a:cs typeface="Arial" panose="020B0604020202020204" pitchFamily="34" charset="0"/>
          </a:endParaRPr>
        </a:p>
      </dsp:txBody>
      <dsp:txXfrm>
        <a:off x="585829" y="2951480"/>
        <a:ext cx="4842977" cy="843280"/>
      </dsp:txXfrm>
    </dsp:sp>
    <dsp:sp modelId="{97D11239-95F4-4362-A288-547262530941}">
      <dsp:nvSpPr>
        <dsp:cNvPr id="0" name=""/>
        <dsp:cNvSpPr/>
      </dsp:nvSpPr>
      <dsp:spPr>
        <a:xfrm>
          <a:off x="58779" y="284607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208"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latin typeface="Arial"/>
              </a:rPr>
              <a:t>Click to edit the notes format</a:t>
            </a:r>
            <a:endParaRPr b="0" lang="en-US" sz="2000" spc="-1" strike="noStrike">
              <a:latin typeface="Arial"/>
            </a:endParaRPr>
          </a:p>
        </p:txBody>
      </p:sp>
      <p:sp>
        <p:nvSpPr>
          <p:cNvPr id="209"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latin typeface="Times New Roman"/>
              </a:rPr>
              <a:t>&lt;header&gt;</a:t>
            </a:r>
            <a:endParaRPr b="0" lang="en-US" sz="1400" spc="-1" strike="noStrike">
              <a:latin typeface="Times New Roman"/>
            </a:endParaRPr>
          </a:p>
        </p:txBody>
      </p:sp>
      <p:sp>
        <p:nvSpPr>
          <p:cNvPr id="210" name="PlaceHolder 4"/>
          <p:cNvSpPr>
            <a:spLocks noGrp="1"/>
          </p:cNvSpPr>
          <p:nvPr>
            <p:ph type="dt" idx="16"/>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latin typeface="Times New Roman"/>
              </a:defRPr>
            </a:lvl1pPr>
          </a:lstStyle>
          <a:p>
            <a:pPr indent="0" algn="r">
              <a:buNone/>
            </a:pPr>
            <a:r>
              <a:rPr b="0" lang="en-US" sz="1400" spc="-1" strike="noStrike">
                <a:latin typeface="Times New Roman"/>
              </a:rPr>
              <a:t>&lt;date/time&gt;</a:t>
            </a:r>
            <a:endParaRPr b="0" lang="en-US" sz="1400" spc="-1" strike="noStrike">
              <a:latin typeface="Times New Roman"/>
            </a:endParaRPr>
          </a:p>
        </p:txBody>
      </p:sp>
      <p:sp>
        <p:nvSpPr>
          <p:cNvPr id="211" name="PlaceHolder 5"/>
          <p:cNvSpPr>
            <a:spLocks noGrp="1"/>
          </p:cNvSpPr>
          <p:nvPr>
            <p:ph type="ftr" idx="17"/>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latin typeface="Times New Roman"/>
              </a:defRPr>
            </a:lvl1pPr>
          </a:lstStyle>
          <a:p>
            <a:pPr indent="0">
              <a:buNone/>
            </a:pPr>
            <a:r>
              <a:rPr b="0" lang="en-US" sz="1400" spc="-1" strike="noStrike">
                <a:latin typeface="Times New Roman"/>
              </a:rPr>
              <a:t>&lt;footer&gt;</a:t>
            </a:r>
            <a:endParaRPr b="0" lang="en-US" sz="1400" spc="-1" strike="noStrike">
              <a:latin typeface="Times New Roman"/>
            </a:endParaRPr>
          </a:p>
        </p:txBody>
      </p:sp>
      <p:sp>
        <p:nvSpPr>
          <p:cNvPr id="212" name="PlaceHolder 6"/>
          <p:cNvSpPr>
            <a:spLocks noGrp="1"/>
          </p:cNvSpPr>
          <p:nvPr>
            <p:ph type="sldNum" idx="18"/>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latin typeface="Times New Roman"/>
              </a:defRPr>
            </a:lvl1pPr>
          </a:lstStyle>
          <a:p>
            <a:pPr indent="0" algn="r">
              <a:buNone/>
            </a:pPr>
            <a:fld id="{BEBDBC8D-920D-40DE-A991-1E478BE996C1}"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sldImg"/>
          </p:nvPr>
        </p:nvSpPr>
        <p:spPr>
          <a:xfrm>
            <a:off x="1143000" y="685800"/>
            <a:ext cx="4571280" cy="3428280"/>
          </a:xfrm>
          <a:prstGeom prst="rect">
            <a:avLst/>
          </a:prstGeom>
          <a:ln w="0">
            <a:noFill/>
          </a:ln>
        </p:spPr>
      </p:sp>
      <p:sp>
        <p:nvSpPr>
          <p:cNvPr id="500" name="PlaceHolder 2"/>
          <p:cNvSpPr>
            <a:spLocks noGrp="1"/>
          </p:cNvSpPr>
          <p:nvPr>
            <p:ph type="body"/>
          </p:nvPr>
        </p:nvSpPr>
        <p:spPr>
          <a:xfrm>
            <a:off x="685800" y="4343400"/>
            <a:ext cx="5485680" cy="4114080"/>
          </a:xfrm>
          <a:prstGeom prst="rect">
            <a:avLst/>
          </a:prstGeom>
          <a:noFill/>
          <a:ln w="0">
            <a:noFill/>
          </a:ln>
        </p:spPr>
        <p:txBody>
          <a:bodyPr lIns="0" rIns="0" tIns="0" bIns="0" anchor="t">
            <a:noAutofit/>
          </a:bodyPr>
          <a:p>
            <a:pPr marL="216000" indent="0">
              <a:buNone/>
            </a:pPr>
            <a:endParaRPr b="0" lang="en-US" sz="2000" spc="-1" strike="noStrike">
              <a:latin typeface="Arial"/>
            </a:endParaRPr>
          </a:p>
        </p:txBody>
      </p:sp>
      <p:sp>
        <p:nvSpPr>
          <p:cNvPr id="501" name="PlaceHolder 3"/>
          <p:cNvSpPr>
            <a:spLocks noGrp="1"/>
          </p:cNvSpPr>
          <p:nvPr>
            <p:ph type="sldNum" idx="19"/>
          </p:nvPr>
        </p:nvSpPr>
        <p:spPr>
          <a:xfrm>
            <a:off x="3884760" y="8685360"/>
            <a:ext cx="2971080" cy="45648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mn-lt"/>
                <a:ea typeface="+mn-ea"/>
              </a:defRPr>
            </a:lvl1pPr>
          </a:lstStyle>
          <a:p>
            <a:pPr indent="0" algn="r">
              <a:lnSpc>
                <a:spcPct val="100000"/>
              </a:lnSpc>
              <a:buNone/>
              <a:tabLst>
                <a:tab algn="l" pos="0"/>
              </a:tabLst>
            </a:pPr>
            <a:fld id="{B43B2D09-C99C-4E0A-8450-644C93F312F7}"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72DFE5D-28E9-4254-8CCA-D236F9CDDFAD}"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A7747AE-8FC0-4ED3-9368-42FF4A783700}"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C8C51F9-0FA5-4D69-B01E-B14A28AB63C4}"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641B6B4E-41FE-43E5-9094-CE270648C6E9}"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B37653F8-030E-42CF-B244-DB5E58B2FB99}"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4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2FBD97C-B05E-458C-BABB-62BA6DF60233}"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5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FD7B88C-9A45-4036-B845-F86BA0800B2C}"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5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FD55091-23DB-47F6-A434-1D80211726C3}"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64C1AC7-98E3-4CDD-8EA8-1B9993F2CCBF}"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07FE67F-C7A8-43C2-83E8-8F3E44B7C160}"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44CEF22-F207-48E7-9862-BFF6F5CE31D2}"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521DFAE-03EB-4C42-96A0-C599AC9B5883}"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6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F81A985-93F7-454D-BB9C-607D28B20B1F}"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6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255F6EC-30B7-436E-9B19-7A27FBDC0966}"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7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56DD4EE-4A7F-4773-8118-BEF1703E66F5}"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7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5BBDFEB-20C6-4A0F-80F9-D033DCBB1FD0}"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7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8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8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8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8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ADE8C79-071B-426E-BB71-F21D3696E900}"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913A0A8F-F6D2-487E-8C0B-B4D4B2088DD9}" type="slidenum">
              <a:t>&lt;#&gt;</a:t>
            </a:fld>
          </a:p>
        </p:txBody>
      </p:sp>
      <p:sp>
        <p:nvSpPr>
          <p:cNvPr id="4" name="PlaceHolder 3"/>
          <p:cNvSpPr>
            <a:spLocks noGrp="1"/>
          </p:cNvSpPr>
          <p:nvPr>
            <p:ph type="dt" idx="9"/>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9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A56D529-D38C-4FF0-91E5-E7873B1AE7F7}"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9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40F42BB-8DC3-457E-B7E6-A4CC2F3BB1A3}"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9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145672F-6A4A-4AC1-A8EF-8786C3734023}" type="slidenum">
              <a:t>&lt;#&gt;</a:t>
            </a:fld>
          </a:p>
        </p:txBody>
      </p:sp>
      <p:sp>
        <p:nvSpPr>
          <p:cNvPr id="7" name="PlaceHolder 6"/>
          <p:cNvSpPr>
            <a:spLocks noGrp="1"/>
          </p:cNvSpPr>
          <p:nvPr>
            <p:ph type="dt" idx="9"/>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EB69346-2FB2-4D2A-BCC4-9A5A1A070834}" type="slidenum">
              <a:t>&lt;#&gt;</a:t>
            </a:fld>
          </a:p>
        </p:txBody>
      </p:sp>
      <p:sp>
        <p:nvSpPr>
          <p:cNvPr id="5" name="PlaceHolder 4"/>
          <p:cNvSpPr>
            <a:spLocks noGrp="1"/>
          </p:cNvSpPr>
          <p:nvPr>
            <p:ph type="dt" idx="9"/>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B1890AF-7BE1-4E37-8D9C-C30ACA6DEC9C}"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E935130-4A37-49B9-B05B-A51B9896A871}" type="slidenum">
              <a:t>&lt;#&gt;</a:t>
            </a:fld>
          </a:p>
        </p:txBody>
      </p:sp>
      <p:sp>
        <p:nvSpPr>
          <p:cNvPr id="5" name="PlaceHolder 4"/>
          <p:cNvSpPr>
            <a:spLocks noGrp="1"/>
          </p:cNvSpPr>
          <p:nvPr>
            <p:ph type="dt" idx="9"/>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9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0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0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FA76D9A-441E-499A-970D-A670ED4514F3}"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0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0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E263236-D1A1-40B9-8B5D-76980B5BF48C}"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0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0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0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2AD3C8E-79F5-43D4-BF7D-9F896024954F}"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1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1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72EAC69-3FD4-4DE1-AABA-D927D0D251ED}" type="slidenum">
              <a:t>&lt;#&gt;</a:t>
            </a:fld>
          </a:p>
        </p:txBody>
      </p:sp>
      <p:sp>
        <p:nvSpPr>
          <p:cNvPr id="7" name="PlaceHolder 6"/>
          <p:cNvSpPr>
            <a:spLocks noGrp="1"/>
          </p:cNvSpPr>
          <p:nvPr>
            <p:ph type="dt" idx="9"/>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1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1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E94B156E-7883-44E2-B40E-0DF32C6CB05D}" type="slidenum">
              <a:t>&lt;#&gt;</a:t>
            </a:fld>
          </a:p>
        </p:txBody>
      </p:sp>
      <p:sp>
        <p:nvSpPr>
          <p:cNvPr id="9" name="PlaceHolder 8"/>
          <p:cNvSpPr>
            <a:spLocks noGrp="1"/>
          </p:cNvSpPr>
          <p:nvPr>
            <p:ph type="dt" idx="9"/>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1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2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2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2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2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2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24D53F4-7540-4D16-8D56-52B1FBE8DB0F}" type="slidenum">
              <a:t>&lt;#&gt;</a:t>
            </a:fld>
          </a:p>
        </p:txBody>
      </p:sp>
      <p:sp>
        <p:nvSpPr>
          <p:cNvPr id="11" name="PlaceHolder 10"/>
          <p:cNvSpPr>
            <a:spLocks noGrp="1"/>
          </p:cNvSpPr>
          <p:nvPr>
            <p:ph type="dt" idx="9"/>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A46E46ED-62B9-490D-8086-7395EF30007F}" type="slidenum">
              <a:t>&lt;#&gt;</a:t>
            </a:fld>
          </a:p>
        </p:txBody>
      </p:sp>
      <p:sp>
        <p:nvSpPr>
          <p:cNvPr id="4" name="PlaceHolder 3"/>
          <p:cNvSpPr>
            <a:spLocks noGrp="1"/>
          </p:cNvSpPr>
          <p:nvPr>
            <p:ph type="dt" idx="12"/>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3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D55A910B-8377-458F-8FA0-9F96F97801C3}" type="slidenum">
              <a:t>&lt;#&gt;</a:t>
            </a:fld>
          </a:p>
        </p:txBody>
      </p:sp>
      <p:sp>
        <p:nvSpPr>
          <p:cNvPr id="6" name="PlaceHolder 5"/>
          <p:cNvSpPr>
            <a:spLocks noGrp="1"/>
          </p:cNvSpPr>
          <p:nvPr>
            <p:ph type="dt" idx="12"/>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3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64DF00CF-C022-4D67-A223-8CE4B62DE6DD}" type="slidenum">
              <a:t>&lt;#&gt;</a:t>
            </a:fld>
          </a:p>
        </p:txBody>
      </p:sp>
      <p:sp>
        <p:nvSpPr>
          <p:cNvPr id="6" name="PlaceHolder 5"/>
          <p:cNvSpPr>
            <a:spLocks noGrp="1"/>
          </p:cNvSpPr>
          <p:nvPr>
            <p:ph type="dt" idx="12"/>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2529DB5-01F4-4D79-847C-081C70934D76}"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3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3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573C5624-7FC4-49D5-BED9-BD991B8E2FFA}" type="slidenum">
              <a:t>&lt;#&gt;</a:t>
            </a:fld>
          </a:p>
        </p:txBody>
      </p:sp>
      <p:sp>
        <p:nvSpPr>
          <p:cNvPr id="7" name="PlaceHolder 6"/>
          <p:cNvSpPr>
            <a:spLocks noGrp="1"/>
          </p:cNvSpPr>
          <p:nvPr>
            <p:ph type="dt" idx="12"/>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7E3007CA-A0DB-4D77-84DF-EB05340E4B94}" type="slidenum">
              <a:t>&lt;#&gt;</a:t>
            </a:fld>
          </a:p>
        </p:txBody>
      </p:sp>
      <p:sp>
        <p:nvSpPr>
          <p:cNvPr id="5" name="PlaceHolder 4"/>
          <p:cNvSpPr>
            <a:spLocks noGrp="1"/>
          </p:cNvSpPr>
          <p:nvPr>
            <p:ph type="dt" idx="12"/>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88A402B8-FECB-4810-930C-4195A5BB50A2}" type="slidenum">
              <a:t>&lt;#&gt;</a:t>
            </a:fld>
          </a:p>
        </p:txBody>
      </p:sp>
      <p:sp>
        <p:nvSpPr>
          <p:cNvPr id="5" name="PlaceHolder 4"/>
          <p:cNvSpPr>
            <a:spLocks noGrp="1"/>
          </p:cNvSpPr>
          <p:nvPr>
            <p:ph type="dt" idx="12"/>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4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4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4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5C59D84D-6713-48F4-840E-E32B8E435A63}" type="slidenum">
              <a:t>&lt;#&gt;</a:t>
            </a:fld>
          </a:p>
        </p:txBody>
      </p:sp>
      <p:sp>
        <p:nvSpPr>
          <p:cNvPr id="8" name="PlaceHolder 7"/>
          <p:cNvSpPr>
            <a:spLocks noGrp="1"/>
          </p:cNvSpPr>
          <p:nvPr>
            <p:ph type="dt" idx="12"/>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4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4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A3412294-9691-4FEE-A3C9-9967723C1247}" type="slidenum">
              <a:t>&lt;#&gt;</a:t>
            </a:fld>
          </a:p>
        </p:txBody>
      </p:sp>
      <p:sp>
        <p:nvSpPr>
          <p:cNvPr id="8" name="PlaceHolder 7"/>
          <p:cNvSpPr>
            <a:spLocks noGrp="1"/>
          </p:cNvSpPr>
          <p:nvPr>
            <p:ph type="dt" idx="12"/>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4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4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5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AF15FB9C-34D9-4176-A26E-4DDDACA1E6FC}" type="slidenum">
              <a:t>&lt;#&gt;</a:t>
            </a:fld>
          </a:p>
        </p:txBody>
      </p:sp>
      <p:sp>
        <p:nvSpPr>
          <p:cNvPr id="8" name="PlaceHolder 7"/>
          <p:cNvSpPr>
            <a:spLocks noGrp="1"/>
          </p:cNvSpPr>
          <p:nvPr>
            <p:ph type="dt" idx="12"/>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5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5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86FDBA4C-DE0C-4287-9026-ADD6AB8327DF}" type="slidenum">
              <a:t>&lt;#&gt;</a:t>
            </a:fld>
          </a:p>
        </p:txBody>
      </p:sp>
      <p:sp>
        <p:nvSpPr>
          <p:cNvPr id="7" name="PlaceHolder 6"/>
          <p:cNvSpPr>
            <a:spLocks noGrp="1"/>
          </p:cNvSpPr>
          <p:nvPr>
            <p:ph type="dt" idx="12"/>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5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5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5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5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59B91E89-0305-492D-B0E5-B2AFD31E58B5}" type="slidenum">
              <a:t>&lt;#&gt;</a:t>
            </a:fld>
          </a:p>
        </p:txBody>
      </p:sp>
      <p:sp>
        <p:nvSpPr>
          <p:cNvPr id="9" name="PlaceHolder 8"/>
          <p:cNvSpPr>
            <a:spLocks noGrp="1"/>
          </p:cNvSpPr>
          <p:nvPr>
            <p:ph type="dt" idx="12"/>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6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6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6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6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6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6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D1E43B7D-AC77-4F11-9B60-2140D8A49693}" type="slidenum">
              <a:t>&lt;#&gt;</a:t>
            </a:fld>
          </a:p>
        </p:txBody>
      </p:sp>
      <p:sp>
        <p:nvSpPr>
          <p:cNvPr id="11" name="PlaceHolder 10"/>
          <p:cNvSpPr>
            <a:spLocks noGrp="1"/>
          </p:cNvSpPr>
          <p:nvPr>
            <p:ph type="dt" idx="12"/>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D7D60E44-EECF-45FF-99C3-320134C79139}" type="slidenum">
              <a:t>&lt;#&gt;</a:t>
            </a:fld>
          </a:p>
        </p:txBody>
      </p:sp>
      <p:sp>
        <p:nvSpPr>
          <p:cNvPr id="4" name="PlaceHolder 3"/>
          <p:cNvSpPr>
            <a:spLocks noGrp="1"/>
          </p:cNvSpPr>
          <p:nvPr>
            <p:ph type="dt" idx="15"/>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0F048C2-C707-4AB5-AEE7-A20D57038D45}"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7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CDF97A7C-CE34-4B92-84E5-EDA2EA4AB7F5}" type="slidenum">
              <a:t>&lt;#&gt;</a:t>
            </a:fld>
          </a:p>
        </p:txBody>
      </p:sp>
      <p:sp>
        <p:nvSpPr>
          <p:cNvPr id="6" name="PlaceHolder 5"/>
          <p:cNvSpPr>
            <a:spLocks noGrp="1"/>
          </p:cNvSpPr>
          <p:nvPr>
            <p:ph type="dt" idx="15"/>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7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B3FF307D-F367-421C-9C3B-6F9C2DD123D9}" type="slidenum">
              <a:t>&lt;#&gt;</a:t>
            </a:fld>
          </a:p>
        </p:txBody>
      </p:sp>
      <p:sp>
        <p:nvSpPr>
          <p:cNvPr id="6" name="PlaceHolder 5"/>
          <p:cNvSpPr>
            <a:spLocks noGrp="1"/>
          </p:cNvSpPr>
          <p:nvPr>
            <p:ph type="dt" idx="15"/>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7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7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3969FFB6-1A80-47BF-BBEE-4C6D55079C4E}" type="slidenum">
              <a:t>&lt;#&gt;</a:t>
            </a:fld>
          </a:p>
        </p:txBody>
      </p:sp>
      <p:sp>
        <p:nvSpPr>
          <p:cNvPr id="7" name="PlaceHolder 6"/>
          <p:cNvSpPr>
            <a:spLocks noGrp="1"/>
          </p:cNvSpPr>
          <p:nvPr>
            <p:ph type="dt" idx="15"/>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05969F65-FE4D-4EEE-AD0A-A1C3CCEE7529}" type="slidenum">
              <a:t>&lt;#&gt;</a:t>
            </a:fld>
          </a:p>
        </p:txBody>
      </p:sp>
      <p:sp>
        <p:nvSpPr>
          <p:cNvPr id="5" name="PlaceHolder 4"/>
          <p:cNvSpPr>
            <a:spLocks noGrp="1"/>
          </p:cNvSpPr>
          <p:nvPr>
            <p:ph type="dt" idx="15"/>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FB38C3A6-D58F-4ED7-AA9C-7552E5C06C29}" type="slidenum">
              <a:t>&lt;#&gt;</a:t>
            </a:fld>
          </a:p>
        </p:txBody>
      </p:sp>
      <p:sp>
        <p:nvSpPr>
          <p:cNvPr id="5" name="PlaceHolder 4"/>
          <p:cNvSpPr>
            <a:spLocks noGrp="1"/>
          </p:cNvSpPr>
          <p:nvPr>
            <p:ph type="dt" idx="15"/>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8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8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8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7011EC1A-7EB5-417D-BA32-885A9D5A4540}" type="slidenum">
              <a:t>&lt;#&gt;</a:t>
            </a:fld>
          </a:p>
        </p:txBody>
      </p:sp>
      <p:sp>
        <p:nvSpPr>
          <p:cNvPr id="8" name="PlaceHolder 7"/>
          <p:cNvSpPr>
            <a:spLocks noGrp="1"/>
          </p:cNvSpPr>
          <p:nvPr>
            <p:ph type="dt" idx="15"/>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8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8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8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D112741C-5E6B-4ACE-A429-8C974A627A3D}" type="slidenum">
              <a:t>&lt;#&gt;</a:t>
            </a:fld>
          </a:p>
        </p:txBody>
      </p:sp>
      <p:sp>
        <p:nvSpPr>
          <p:cNvPr id="8" name="PlaceHolder 7"/>
          <p:cNvSpPr>
            <a:spLocks noGrp="1"/>
          </p:cNvSpPr>
          <p:nvPr>
            <p:ph type="dt" idx="15"/>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8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FE2BBA2E-53A1-4BC5-B133-B7DCE09B8CD2}" type="slidenum">
              <a:t>&lt;#&gt;</a:t>
            </a:fld>
          </a:p>
        </p:txBody>
      </p:sp>
      <p:sp>
        <p:nvSpPr>
          <p:cNvPr id="8" name="PlaceHolder 7"/>
          <p:cNvSpPr>
            <a:spLocks noGrp="1"/>
          </p:cNvSpPr>
          <p:nvPr>
            <p:ph type="dt" idx="15"/>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9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2D80AF05-AA0C-4C46-B0F8-15B7B1DF1C7F}" type="slidenum">
              <a:t>&lt;#&gt;</a:t>
            </a:fld>
          </a:p>
        </p:txBody>
      </p:sp>
      <p:sp>
        <p:nvSpPr>
          <p:cNvPr id="7" name="PlaceHolder 6"/>
          <p:cNvSpPr>
            <a:spLocks noGrp="1"/>
          </p:cNvSpPr>
          <p:nvPr>
            <p:ph type="dt" idx="15"/>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6DEAD170-4C76-41EB-B7B9-FAE6F27B4DA5}" type="slidenum">
              <a:t>&lt;#&gt;</a:t>
            </a:fld>
          </a:p>
        </p:txBody>
      </p:sp>
      <p:sp>
        <p:nvSpPr>
          <p:cNvPr id="9" name="PlaceHolder 8"/>
          <p:cNvSpPr>
            <a:spLocks noGrp="1"/>
          </p:cNvSpPr>
          <p:nvPr>
            <p:ph type="dt" idx="15"/>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6A91D3C-0E0F-420E-9A30-8F663F0119EE}"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0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0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0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0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0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0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0802CEEC-6D1C-476F-83B3-65D4C145DFDB}" type="slidenum">
              <a:t>&lt;#&gt;</a:t>
            </a:fld>
          </a:p>
        </p:txBody>
      </p:sp>
      <p:sp>
        <p:nvSpPr>
          <p:cNvPr id="11" name="PlaceHolder 10"/>
          <p:cNvSpPr>
            <a:spLocks noGrp="1"/>
          </p:cNvSpPr>
          <p:nvPr>
            <p:ph type="dt" idx="15"/>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0BFEE09-FD28-492C-9A66-EAAD53FD396D}"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6328F8B-CE39-4173-9F61-27D0D931AB75}"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latin typeface="Arial"/>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0EB22F0-C196-4872-9137-A2F656ED9637}"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adada"/>
            </a:gs>
          </a:gsLst>
          <a:path path="circle">
            <a:fillToRect l="50000" t="50000" r="50000" b="50000"/>
          </a:path>
        </a:gradFill>
      </p:bgPr>
    </p:bg>
    <p:spTree>
      <p:nvGrpSpPr>
        <p:cNvPr id="1" name=""/>
        <p:cNvGrpSpPr/>
        <p:nvPr/>
      </p:nvGrpSpPr>
      <p:grpSpPr>
        <a:xfrm>
          <a:off x="0" y="0"/>
          <a:ext cx="0" cy="0"/>
          <a:chOff x="0" y="0"/>
          <a:chExt cx="0" cy="0"/>
        </a:xfrm>
      </p:grpSpPr>
      <p:sp>
        <p:nvSpPr>
          <p:cNvPr id="0" name="Oval 6"/>
          <p:cNvSpPr/>
          <p:nvPr/>
        </p:nvSpPr>
        <p:spPr>
          <a:xfrm>
            <a:off x="8457840" y="6499440"/>
            <a:ext cx="83880" cy="83880"/>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p:style>
      </p:sp>
      <p:sp>
        <p:nvSpPr>
          <p:cNvPr id="1" name="Oval 7"/>
          <p:cNvSpPr/>
          <p:nvPr/>
        </p:nvSpPr>
        <p:spPr>
          <a:xfrm>
            <a:off x="569160" y="6499440"/>
            <a:ext cx="83880" cy="83880"/>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ftr" idx="1"/>
          </p:nvPr>
        </p:nvSpPr>
        <p:spPr>
          <a:xfrm>
            <a:off x="659160" y="6356520"/>
            <a:ext cx="2847240" cy="364320"/>
          </a:xfrm>
          <a:prstGeom prst="rect">
            <a:avLst/>
          </a:prstGeom>
          <a:noFill/>
          <a:ln w="0">
            <a:noFill/>
          </a:ln>
        </p:spPr>
        <p:txBody>
          <a:bodyPr lIns="45720" rIns="90000" tIns="45000" bIns="45000" anchor="ctr">
            <a:noAutofit/>
          </a:bodyPr>
          <a:lstStyle>
            <a:lvl1pPr indent="0" algn="ctr">
              <a:lnSpc>
                <a:spcPct val="100000"/>
              </a:lnSpc>
              <a:buNone/>
              <a:tabLst>
                <a:tab algn="l" pos="0"/>
              </a:tabLst>
              <a:defRPr b="0" lang="en-US" sz="1400" spc="-1" strike="noStrike">
                <a:latin typeface="Times New Roman"/>
              </a:defRPr>
            </a:lvl1pPr>
          </a:lstStyle>
          <a:p>
            <a:pPr indent="0" algn="ctr">
              <a:lnSpc>
                <a:spcPct val="100000"/>
              </a:lnSpc>
              <a:buNone/>
              <a:tabLst>
                <a:tab algn="l" pos="0"/>
              </a:tabLst>
            </a:pPr>
            <a:r>
              <a:rPr b="0" lang="en-US" sz="1400" spc="-1" strike="noStrike">
                <a:latin typeface="Times New Roman"/>
              </a:rPr>
              <a:t>&lt;footer&gt;</a:t>
            </a:r>
            <a:endParaRPr b="0" lang="en-US" sz="1400" spc="-1" strike="noStrike">
              <a:latin typeface="Times New Roman"/>
            </a:endParaRPr>
          </a:p>
        </p:txBody>
      </p:sp>
      <p:sp>
        <p:nvSpPr>
          <p:cNvPr id="3" name="PlaceHolder 2"/>
          <p:cNvSpPr>
            <a:spLocks noGrp="1"/>
          </p:cNvSpPr>
          <p:nvPr>
            <p:ph type="sldNum" idx="2"/>
          </p:nvPr>
        </p:nvSpPr>
        <p:spPr>
          <a:xfrm>
            <a:off x="8543160" y="6356520"/>
            <a:ext cx="561240" cy="364320"/>
          </a:xfrm>
          <a:prstGeom prst="rect">
            <a:avLst/>
          </a:prstGeom>
          <a:noFill/>
          <a:ln w="0">
            <a:noFill/>
          </a:ln>
        </p:spPr>
        <p:txBody>
          <a:bodyPr lIns="27360" rIns="45720" tIns="45000" bIns="45000" anchor="ctr">
            <a:noAutofit/>
          </a:bodyPr>
          <a:lstStyle>
            <a:lvl1pPr indent="0">
              <a:lnSpc>
                <a:spcPct val="100000"/>
              </a:lnSpc>
              <a:buNone/>
              <a:tabLst>
                <a:tab algn="l" pos="0"/>
              </a:tabLst>
              <a:defRPr b="0" lang="en-US" sz="1200" spc="-1" strike="noStrike">
                <a:solidFill>
                  <a:srgbClr val="595959"/>
                </a:solidFill>
                <a:latin typeface="Century Gothic"/>
              </a:defRPr>
            </a:lvl1pPr>
          </a:lstStyle>
          <a:p>
            <a:pPr indent="0">
              <a:lnSpc>
                <a:spcPct val="100000"/>
              </a:lnSpc>
              <a:buNone/>
              <a:tabLst>
                <a:tab algn="l" pos="0"/>
              </a:tabLst>
            </a:pPr>
            <a:fld id="{104BAE1D-08D8-4BAA-9799-E6C741EFCE24}" type="slidenum">
              <a:rPr b="0" lang="en-US" sz="1200" spc="-1" strike="noStrike">
                <a:solidFill>
                  <a:srgbClr val="595959"/>
                </a:solidFill>
                <a:latin typeface="Century Gothic"/>
              </a:rPr>
              <a:t>&lt;number&gt;</a:t>
            </a:fld>
            <a:endParaRPr b="0" lang="en-US" sz="1200" spc="-1" strike="noStrike">
              <a:latin typeface="Times New Roman"/>
            </a:endParaRPr>
          </a:p>
        </p:txBody>
      </p:sp>
      <p:sp>
        <p:nvSpPr>
          <p:cNvPr id="4" name="PlaceHolder 3"/>
          <p:cNvSpPr>
            <a:spLocks noGrp="1"/>
          </p:cNvSpPr>
          <p:nvPr>
            <p:ph type="dt" idx="3"/>
          </p:nvPr>
        </p:nvSpPr>
        <p:spPr>
          <a:xfrm>
            <a:off x="6363360" y="6356520"/>
            <a:ext cx="2085120" cy="364320"/>
          </a:xfrm>
          <a:prstGeom prst="rect">
            <a:avLst/>
          </a:prstGeom>
          <a:noFill/>
          <a:ln w="0">
            <a:noFill/>
          </a:ln>
        </p:spPr>
        <p:txBody>
          <a:bodyPr lIns="90000" rIns="45720" tIns="45000" bIns="45000" anchor="ctr">
            <a:noAutofit/>
          </a:bodyPr>
          <a:lstStyle>
            <a:lvl1pPr indent="0">
              <a:buNone/>
              <a:defRPr b="0" lang="en-US" sz="1400" spc="-1" strike="noStrike">
                <a:latin typeface="Times New Roman"/>
              </a:defRPr>
            </a:lvl1pPr>
          </a:lstStyle>
          <a:p>
            <a:pPr indent="0">
              <a:buNone/>
            </a:pPr>
            <a:r>
              <a:rPr b="0" lang="en-US" sz="1400" spc="-1" strike="noStrike">
                <a:latin typeface="Times New Roman"/>
              </a:rPr>
              <a:t>&lt;date/time&gt;</a:t>
            </a:r>
            <a:endParaRPr b="0" lang="en-US" sz="1400" spc="-1" strike="noStrike">
              <a:latin typeface="Times New Roman"/>
            </a:endParaRPr>
          </a:p>
        </p:txBody>
      </p:sp>
      <p:sp>
        <p:nvSpPr>
          <p:cNvPr id="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ftr" idx="4"/>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US" sz="1400" spc="-1" strike="noStrike">
                <a:latin typeface="Times New Roman"/>
              </a:defRPr>
            </a:lvl1pPr>
          </a:lstStyle>
          <a:p>
            <a:pPr indent="0" algn="ctr">
              <a:lnSpc>
                <a:spcPct val="100000"/>
              </a:lnSpc>
              <a:buNone/>
              <a:tabLst>
                <a:tab algn="l" pos="0"/>
              </a:tabLst>
            </a:pPr>
            <a:r>
              <a:rPr b="0" lang="en-US" sz="1400" spc="-1" strike="noStrike">
                <a:latin typeface="Times New Roman"/>
              </a:rPr>
              <a:t>&lt;footer&gt;</a:t>
            </a:r>
            <a:endParaRPr b="0" lang="en-US" sz="1400" spc="-1" strike="noStrike">
              <a:latin typeface="Times New Roman"/>
            </a:endParaRPr>
          </a:p>
        </p:txBody>
      </p:sp>
      <p:sp>
        <p:nvSpPr>
          <p:cNvPr id="44" name="PlaceHolder 2"/>
          <p:cNvSpPr>
            <a:spLocks noGrp="1"/>
          </p:cNvSpPr>
          <p:nvPr>
            <p:ph type="sldNum" idx="5"/>
          </p:nvPr>
        </p:nvSpPr>
        <p:spPr>
          <a:xfrm>
            <a:off x="6458040" y="6356520"/>
            <a:ext cx="2056680" cy="364320"/>
          </a:xfrm>
          <a:prstGeom prst="rect">
            <a:avLst/>
          </a:prstGeom>
          <a:noFill/>
          <a:ln w="0">
            <a:noFill/>
          </a:ln>
        </p:spPr>
        <p:txBody>
          <a:bodyPr numCol="1" spcCol="0" lIns="90000" rIns="90000" tIns="45000" bIns="45000" anchor="ctr">
            <a:noAutofit/>
          </a:bodyPr>
          <a:lstStyle>
            <a:lvl1pPr indent="0" algn="r">
              <a:lnSpc>
                <a:spcPct val="100000"/>
              </a:lnSpc>
              <a:buNone/>
              <a:tabLst>
                <a:tab algn="l" pos="0"/>
              </a:tabLst>
              <a:defRPr b="0" lang="vi-VN" sz="1200" spc="-1" strike="noStrike">
                <a:solidFill>
                  <a:srgbClr val="898989"/>
                </a:solidFill>
                <a:latin typeface="Calibri"/>
              </a:defRPr>
            </a:lvl1pPr>
          </a:lstStyle>
          <a:p>
            <a:pPr indent="0" algn="r">
              <a:lnSpc>
                <a:spcPct val="100000"/>
              </a:lnSpc>
              <a:buNone/>
              <a:tabLst>
                <a:tab algn="l" pos="0"/>
              </a:tabLst>
            </a:pPr>
            <a:fld id="{5D7F15B8-0CFE-4FC7-BEED-BE314C777352}" type="slidenum">
              <a:rPr b="0" lang="vi-VN" sz="1200" spc="-1" strike="noStrike">
                <a:solidFill>
                  <a:srgbClr val="898989"/>
                </a:solidFill>
                <a:latin typeface="Calibri"/>
              </a:rPr>
              <a:t>&lt;number&gt;</a:t>
            </a:fld>
            <a:endParaRPr b="0" lang="en-US" sz="1200" spc="-1" strike="noStrike">
              <a:latin typeface="Times New Roman"/>
            </a:endParaRPr>
          </a:p>
        </p:txBody>
      </p:sp>
      <p:sp>
        <p:nvSpPr>
          <p:cNvPr id="45" name="PlaceHolder 3"/>
          <p:cNvSpPr>
            <a:spLocks noGrp="1"/>
          </p:cNvSpPr>
          <p:nvPr>
            <p:ph type="dt" idx="6"/>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en-US" sz="1400" spc="-1" strike="noStrike">
                <a:latin typeface="Times New Roman"/>
              </a:defRPr>
            </a:lvl1pPr>
          </a:lstStyle>
          <a:p>
            <a:pPr indent="0">
              <a:buNone/>
            </a:pPr>
            <a:r>
              <a:rPr b="0" lang="en-US" sz="1400" spc="-1" strike="noStrike">
                <a:latin typeface="Times New Roman"/>
              </a:rPr>
              <a:t>&lt;date/time&gt;</a:t>
            </a:r>
            <a:endParaRPr b="0" lang="en-US" sz="1400" spc="-1" strike="noStrike">
              <a:latin typeface="Times New Roman"/>
            </a:endParaRPr>
          </a:p>
        </p:txBody>
      </p:sp>
      <p:sp>
        <p:nvSpPr>
          <p:cNvPr id="46"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47"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type="ftr" idx="7"/>
          </p:nvPr>
        </p:nvSpPr>
        <p:spPr>
          <a:xfrm>
            <a:off x="3029040" y="6356520"/>
            <a:ext cx="30855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US" sz="1400" spc="-1" strike="noStrike">
                <a:latin typeface="Times New Roman"/>
              </a:defRPr>
            </a:lvl1pPr>
          </a:lstStyle>
          <a:p>
            <a:pPr indent="0" algn="ctr">
              <a:lnSpc>
                <a:spcPct val="100000"/>
              </a:lnSpc>
              <a:buNone/>
              <a:tabLst>
                <a:tab algn="l" pos="0"/>
              </a:tabLst>
            </a:pPr>
            <a:r>
              <a:rPr b="0" lang="en-US" sz="1400" spc="-1" strike="noStrike">
                <a:latin typeface="Times New Roman"/>
              </a:rPr>
              <a:t>&lt;footer&gt;</a:t>
            </a:r>
            <a:endParaRPr b="0" lang="en-US" sz="1400" spc="-1" strike="noStrike">
              <a:latin typeface="Times New Roman"/>
            </a:endParaRPr>
          </a:p>
        </p:txBody>
      </p:sp>
      <p:sp>
        <p:nvSpPr>
          <p:cNvPr id="85" name="PlaceHolder 2"/>
          <p:cNvSpPr>
            <a:spLocks noGrp="1"/>
          </p:cNvSpPr>
          <p:nvPr>
            <p:ph type="sldNum" idx="8"/>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inpin heiti"/>
                <a:ea typeface="inpin heiti"/>
              </a:defRPr>
            </a:lvl1pPr>
          </a:lstStyle>
          <a:p>
            <a:pPr indent="0" algn="r">
              <a:lnSpc>
                <a:spcPct val="100000"/>
              </a:lnSpc>
              <a:buNone/>
              <a:tabLst>
                <a:tab algn="l" pos="0"/>
              </a:tabLst>
            </a:pPr>
            <a:fld id="{4A80D0D6-5850-4F60-AA3A-E11A2BF5B4B7}" type="slidenum">
              <a:rPr b="0" lang="en-US" sz="1200" spc="-1" strike="noStrike">
                <a:solidFill>
                  <a:srgbClr val="8b8b8b"/>
                </a:solidFill>
                <a:latin typeface="inpin heiti"/>
                <a:ea typeface="inpin heiti"/>
              </a:rPr>
              <a:t>&lt;number&gt;</a:t>
            </a:fld>
            <a:endParaRPr b="0" lang="en-US" sz="1200" spc="-1" strike="noStrike">
              <a:latin typeface="Times New Roman"/>
            </a:endParaRPr>
          </a:p>
        </p:txBody>
      </p:sp>
      <p:sp>
        <p:nvSpPr>
          <p:cNvPr id="86" name="PlaceHolder 3"/>
          <p:cNvSpPr>
            <a:spLocks noGrp="1"/>
          </p:cNvSpPr>
          <p:nvPr>
            <p:ph type="dt" idx="9"/>
          </p:nvPr>
        </p:nvSpPr>
        <p:spPr>
          <a:xfrm>
            <a:off x="628560" y="6356520"/>
            <a:ext cx="2056680" cy="364320"/>
          </a:xfrm>
          <a:prstGeom prst="rect">
            <a:avLst/>
          </a:prstGeom>
          <a:noFill/>
          <a:ln w="0">
            <a:noFill/>
          </a:ln>
        </p:spPr>
        <p:txBody>
          <a:bodyPr lIns="90000" rIns="90000" tIns="45000" bIns="45000" anchor="ctr">
            <a:noAutofit/>
          </a:bodyPr>
          <a:lstStyle>
            <a:lvl1pPr indent="0">
              <a:buNone/>
              <a:defRPr b="0" lang="en-US" sz="1400" spc="-1" strike="noStrike">
                <a:latin typeface="Times New Roman"/>
              </a:defRPr>
            </a:lvl1pPr>
          </a:lstStyle>
          <a:p>
            <a:pPr indent="0">
              <a:buNone/>
            </a:pPr>
            <a:r>
              <a:rPr b="0" lang="en-US" sz="1400" spc="-1" strike="noStrike">
                <a:latin typeface="Times New Roman"/>
              </a:rPr>
              <a:t>&lt;date/time&gt;</a:t>
            </a:r>
            <a:endParaRPr b="0" lang="en-US" sz="1400" spc="-1" strike="noStrike">
              <a:latin typeface="Times New Roman"/>
            </a:endParaRPr>
          </a:p>
        </p:txBody>
      </p:sp>
      <p:sp>
        <p:nvSpPr>
          <p:cNvPr id="87"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88"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latin typeface="Arial"/>
              </a:rPr>
              <a:t>Click to edit the title text format</a:t>
            </a:r>
            <a:endParaRPr b="0" lang="en-US" sz="1800" spc="-1" strike="noStrike">
              <a:latin typeface="Arial"/>
            </a:endParaRPr>
          </a:p>
        </p:txBody>
      </p:sp>
      <p:sp>
        <p:nvSpPr>
          <p:cNvPr id="126" name="PlaceHolder 2"/>
          <p:cNvSpPr>
            <a:spLocks noGrp="1"/>
          </p:cNvSpPr>
          <p:nvPr>
            <p:ph type="ftr" idx="10"/>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US" sz="1400" spc="-1" strike="noStrike">
                <a:latin typeface="Times New Roman"/>
              </a:defRPr>
            </a:lvl1pPr>
          </a:lstStyle>
          <a:p>
            <a:pPr indent="0" algn="ctr">
              <a:lnSpc>
                <a:spcPct val="100000"/>
              </a:lnSpc>
              <a:buNone/>
              <a:tabLst>
                <a:tab algn="l" pos="0"/>
              </a:tabLst>
            </a:pPr>
            <a:r>
              <a:rPr b="0" lang="en-US" sz="1400" spc="-1" strike="noStrike">
                <a:latin typeface="Times New Roman"/>
              </a:rPr>
              <a:t>&lt;footer&gt;</a:t>
            </a:r>
            <a:endParaRPr b="0" lang="en-US" sz="1400" spc="-1" strike="noStrike">
              <a:latin typeface="Times New Roman"/>
            </a:endParaRPr>
          </a:p>
        </p:txBody>
      </p:sp>
      <p:sp>
        <p:nvSpPr>
          <p:cNvPr id="127" name="PlaceHolder 3"/>
          <p:cNvSpPr>
            <a:spLocks noGrp="1"/>
          </p:cNvSpPr>
          <p:nvPr>
            <p:ph type="sldNum" idx="11"/>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B598F028-5769-4CE8-B87F-FA0876B87DAB}" type="slidenum">
              <a:rPr b="0" lang="en-US" sz="1200" spc="-1" strike="noStrike">
                <a:solidFill>
                  <a:srgbClr val="8b8b8b"/>
                </a:solidFill>
                <a:latin typeface="Calibri"/>
              </a:rPr>
              <a:t>&lt;number&gt;</a:t>
            </a:fld>
            <a:endParaRPr b="0" lang="en-US" sz="1200" spc="-1" strike="noStrike">
              <a:latin typeface="Times New Roman"/>
            </a:endParaRPr>
          </a:p>
        </p:txBody>
      </p:sp>
      <p:sp>
        <p:nvSpPr>
          <p:cNvPr id="128" name="PlaceHolder 4"/>
          <p:cNvSpPr>
            <a:spLocks noGrp="1"/>
          </p:cNvSpPr>
          <p:nvPr>
            <p:ph type="dt" idx="12"/>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en-US" sz="1400" spc="-1" strike="noStrike">
                <a:latin typeface="Times New Roman"/>
              </a:defRPr>
            </a:lvl1pPr>
          </a:lstStyle>
          <a:p>
            <a:pPr indent="0">
              <a:buNone/>
            </a:pPr>
            <a:r>
              <a:rPr b="0" lang="en-US" sz="1400" spc="-1" strike="noStrike">
                <a:latin typeface="Times New Roman"/>
              </a:rPr>
              <a:t>&lt;date/time&gt;</a:t>
            </a:r>
            <a:endParaRPr b="0" lang="en-US" sz="1400" spc="-1" strike="noStrike">
              <a:latin typeface="Times New Roman"/>
            </a:endParaRPr>
          </a:p>
        </p:txBody>
      </p:sp>
      <p:sp>
        <p:nvSpPr>
          <p:cNvPr id="12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ftr" idx="13"/>
          </p:nvPr>
        </p:nvSpPr>
        <p:spPr>
          <a:xfrm>
            <a:off x="3124080" y="6356520"/>
            <a:ext cx="289476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US" sz="1400" spc="-1" strike="noStrike">
                <a:latin typeface="Times New Roman"/>
              </a:defRPr>
            </a:lvl1pPr>
          </a:lstStyle>
          <a:p>
            <a:pPr indent="0" algn="ctr">
              <a:lnSpc>
                <a:spcPct val="100000"/>
              </a:lnSpc>
              <a:buNone/>
              <a:tabLst>
                <a:tab algn="l" pos="0"/>
              </a:tabLst>
            </a:pPr>
            <a:r>
              <a:rPr b="0" lang="en-US" sz="1400" spc="-1" strike="noStrike">
                <a:latin typeface="Times New Roman"/>
              </a:rPr>
              <a:t>&lt;footer&gt;</a:t>
            </a:r>
            <a:endParaRPr b="0" lang="en-US" sz="1400" spc="-1" strike="noStrike">
              <a:latin typeface="Times New Roman"/>
            </a:endParaRPr>
          </a:p>
        </p:txBody>
      </p:sp>
      <p:sp>
        <p:nvSpPr>
          <p:cNvPr id="167" name="PlaceHolder 2"/>
          <p:cNvSpPr>
            <a:spLocks noGrp="1"/>
          </p:cNvSpPr>
          <p:nvPr>
            <p:ph type="sldNum" idx="14"/>
          </p:nvPr>
        </p:nvSpPr>
        <p:spPr>
          <a:xfrm>
            <a:off x="6553080" y="6356520"/>
            <a:ext cx="213300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8312656A-06D4-440E-969E-02438260F6B4}" type="slidenum">
              <a:rPr b="0" lang="en-US" sz="1200" spc="-1" strike="noStrike">
                <a:solidFill>
                  <a:srgbClr val="8b8b8b"/>
                </a:solidFill>
                <a:latin typeface="Calibri"/>
              </a:rPr>
              <a:t>&lt;number&gt;</a:t>
            </a:fld>
            <a:endParaRPr b="0" lang="en-US" sz="1200" spc="-1" strike="noStrike">
              <a:latin typeface="Times New Roman"/>
            </a:endParaRPr>
          </a:p>
        </p:txBody>
      </p:sp>
      <p:sp>
        <p:nvSpPr>
          <p:cNvPr id="168" name="PlaceHolder 3"/>
          <p:cNvSpPr>
            <a:spLocks noGrp="1"/>
          </p:cNvSpPr>
          <p:nvPr>
            <p:ph type="dt" idx="15"/>
          </p:nvPr>
        </p:nvSpPr>
        <p:spPr>
          <a:xfrm>
            <a:off x="457200" y="6356520"/>
            <a:ext cx="2133000" cy="364320"/>
          </a:xfrm>
          <a:prstGeom prst="rect">
            <a:avLst/>
          </a:prstGeom>
          <a:noFill/>
          <a:ln w="0">
            <a:noFill/>
          </a:ln>
        </p:spPr>
        <p:txBody>
          <a:bodyPr lIns="90000" rIns="90000" tIns="45000" bIns="45000" anchor="ctr">
            <a:noAutofit/>
          </a:bodyPr>
          <a:lstStyle>
            <a:lvl1pPr indent="0">
              <a:buNone/>
              <a:defRPr b="0" lang="en-US" sz="1400" spc="-1" strike="noStrike">
                <a:latin typeface="Times New Roman"/>
              </a:defRPr>
            </a:lvl1pPr>
          </a:lstStyle>
          <a:p>
            <a:pPr indent="0">
              <a:buNone/>
            </a:pPr>
            <a:r>
              <a:rPr b="0" lang="en-US" sz="1400" spc="-1" strike="noStrike">
                <a:latin typeface="Times New Roman"/>
              </a:rPr>
              <a:t>&lt;date/time&gt;</a:t>
            </a:r>
            <a:endParaRPr b="0" lang="en-US" sz="1400" spc="-1" strike="noStrike">
              <a:latin typeface="Times New Roman"/>
            </a:endParaRPr>
          </a:p>
        </p:txBody>
      </p:sp>
      <p:sp>
        <p:nvSpPr>
          <p:cNvPr id="169"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latin typeface="Arial"/>
              </a:rPr>
              <a:t>Click to edit the title text format</a:t>
            </a:r>
            <a:endParaRPr b="0" lang="en-US" sz="4400" spc="-1" strike="noStrike">
              <a:latin typeface="Arial"/>
            </a:endParaRPr>
          </a:p>
        </p:txBody>
      </p:sp>
      <p:sp>
        <p:nvSpPr>
          <p:cNvPr id="17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hyperlink" Target="https://www.youtube.com/watch?v=LXGG-HgtJoI" TargetMode="External"/><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audio" Target="../media/media15.mp3"/><Relationship Id="rId5" Type="http://schemas.microsoft.com/office/2007/relationships/media" Target="../media/media15.mp3"/><Relationship Id="rId6" Type="http://schemas.openxmlformats.org/officeDocument/2006/relationships/image" Target="../media/image16.png"/><Relationship Id="rId7" Type="http://schemas.openxmlformats.org/officeDocument/2006/relationships/slideLayout" Target="../slideLayouts/slideLayout39.xml"/>
</Relationships>
</file>

<file path=ppt/slides/_rels/slide1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 Target="slide27.xml"/><Relationship Id="rId3" Type="http://schemas.openxmlformats.org/officeDocument/2006/relationships/image" Target="../media/image19.png"/><Relationship Id="rId4" Type="http://schemas.openxmlformats.org/officeDocument/2006/relationships/slide" Target="slide24.xml"/><Relationship Id="rId5" Type="http://schemas.openxmlformats.org/officeDocument/2006/relationships/image" Target="../media/image20.png"/><Relationship Id="rId6" Type="http://schemas.openxmlformats.org/officeDocument/2006/relationships/slide" Target="slide21.xml"/><Relationship Id="rId7" Type="http://schemas.openxmlformats.org/officeDocument/2006/relationships/image" Target="../media/image20.png"/><Relationship Id="rId8" Type="http://schemas.openxmlformats.org/officeDocument/2006/relationships/slide" Target="slide25.xml"/><Relationship Id="rId9" Type="http://schemas.openxmlformats.org/officeDocument/2006/relationships/image" Target="../media/image20.png"/><Relationship Id="rId10" Type="http://schemas.openxmlformats.org/officeDocument/2006/relationships/slide" Target="slide28.xml"/><Relationship Id="rId11" Type="http://schemas.openxmlformats.org/officeDocument/2006/relationships/image" Target="../media/image14.png"/><Relationship Id="rId12" Type="http://schemas.openxmlformats.org/officeDocument/2006/relationships/slide" Target="slide20.xml"/><Relationship Id="rId13" Type="http://schemas.openxmlformats.org/officeDocument/2006/relationships/image" Target="../media/image14.png"/><Relationship Id="rId14" Type="http://schemas.openxmlformats.org/officeDocument/2006/relationships/slide" Target="slide23.xml"/><Relationship Id="rId15" Type="http://schemas.openxmlformats.org/officeDocument/2006/relationships/image" Target="../media/image14.png"/><Relationship Id="rId16" Type="http://schemas.openxmlformats.org/officeDocument/2006/relationships/slide" Target="slide26.xml"/><Relationship Id="rId17" Type="http://schemas.openxmlformats.org/officeDocument/2006/relationships/image" Target="../media/image14.png"/><Relationship Id="rId18" Type="http://schemas.openxmlformats.org/officeDocument/2006/relationships/slide" Target="slide22.xml"/><Relationship Id="rId19" Type="http://schemas.openxmlformats.org/officeDocument/2006/relationships/image" Target="../media/image14.png"/><Relationship Id="rId20" Type="http://schemas.openxmlformats.org/officeDocument/2006/relationships/image" Target="../media/image21.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1.png"/><Relationship Id="rId24" Type="http://schemas.openxmlformats.org/officeDocument/2006/relationships/slide" Target="slide11.xml"/><Relationship Id="rId25" Type="http://schemas.openxmlformats.org/officeDocument/2006/relationships/image" Target="../media/image23.png"/><Relationship Id="rId26" Type="http://schemas.openxmlformats.org/officeDocument/2006/relationships/audio" Target="../media/media24.mp3"/><Relationship Id="rId27" Type="http://schemas.microsoft.com/office/2007/relationships/media" Target="../media/media24.mp3"/><Relationship Id="rId28" Type="http://schemas.openxmlformats.org/officeDocument/2006/relationships/image" Target="../media/image16.png"/><Relationship Id="rId29" Type="http://schemas.openxmlformats.org/officeDocument/2006/relationships/audio" Target="../media/media25.mp3"/><Relationship Id="rId30" Type="http://schemas.microsoft.com/office/2007/relationships/media" Target="../media/media25.mp3"/><Relationship Id="rId31" Type="http://schemas.openxmlformats.org/officeDocument/2006/relationships/image" Target="../media/image16.png"/><Relationship Id="rId32" Type="http://schemas.openxmlformats.org/officeDocument/2006/relationships/audio" Target="../media/media26.mp3"/><Relationship Id="rId33" Type="http://schemas.microsoft.com/office/2007/relationships/media" Target="../media/media26.mp3"/><Relationship Id="rId34" Type="http://schemas.openxmlformats.org/officeDocument/2006/relationships/image" Target="../media/image16.png"/><Relationship Id="rId35" Type="http://schemas.openxmlformats.org/officeDocument/2006/relationships/audio" Target="../media/media27.mp3"/><Relationship Id="rId36" Type="http://schemas.microsoft.com/office/2007/relationships/media" Target="../media/media27.mp3"/><Relationship Id="rId37" Type="http://schemas.openxmlformats.org/officeDocument/2006/relationships/image" Target="../media/image16.png"/><Relationship Id="rId38" Type="http://schemas.openxmlformats.org/officeDocument/2006/relationships/audio" Target="../media/media28.mp3"/><Relationship Id="rId39" Type="http://schemas.microsoft.com/office/2007/relationships/media" Target="../media/media28.mp3"/><Relationship Id="rId40" Type="http://schemas.openxmlformats.org/officeDocument/2006/relationships/image" Target="../media/image16.png"/><Relationship Id="rId41" Type="http://schemas.openxmlformats.org/officeDocument/2006/relationships/audio" Target="../media/media29.mp3"/><Relationship Id="rId42" Type="http://schemas.microsoft.com/office/2007/relationships/media" Target="../media/media29.mp3"/><Relationship Id="rId43" Type="http://schemas.openxmlformats.org/officeDocument/2006/relationships/image" Target="../media/image16.png"/><Relationship Id="rId44" Type="http://schemas.openxmlformats.org/officeDocument/2006/relationships/audio" Target="../media/media30.mp3"/><Relationship Id="rId45" Type="http://schemas.microsoft.com/office/2007/relationships/media" Target="../media/media30.mp3"/><Relationship Id="rId46" Type="http://schemas.openxmlformats.org/officeDocument/2006/relationships/image" Target="../media/image16.png"/><Relationship Id="rId47" Type="http://schemas.openxmlformats.org/officeDocument/2006/relationships/audio" Target="../media/media31.mp3"/><Relationship Id="rId48" Type="http://schemas.microsoft.com/office/2007/relationships/media" Target="../media/media31.mp3"/><Relationship Id="rId49" Type="http://schemas.openxmlformats.org/officeDocument/2006/relationships/image" Target="../media/image16.png"/><Relationship Id="rId50" Type="http://schemas.openxmlformats.org/officeDocument/2006/relationships/audio" Target="../media/media32.mp3"/><Relationship Id="rId51" Type="http://schemas.microsoft.com/office/2007/relationships/media" Target="../media/media32.mp3"/><Relationship Id="rId52" Type="http://schemas.openxmlformats.org/officeDocument/2006/relationships/image" Target="../media/image16.png"/><Relationship Id="rId53" Type="http://schemas.openxmlformats.org/officeDocument/2006/relationships/audio" Target="../media/media33.mp3"/><Relationship Id="rId54" Type="http://schemas.microsoft.com/office/2007/relationships/media" Target="../media/media33.mp3"/><Relationship Id="rId55" Type="http://schemas.openxmlformats.org/officeDocument/2006/relationships/image" Target="../media/image16.png"/><Relationship Id="rId56" Type="http://schemas.openxmlformats.org/officeDocument/2006/relationships/audio" Target="../media/media34.mp3"/><Relationship Id="rId57" Type="http://schemas.microsoft.com/office/2007/relationships/media" Target="../media/media34.mp3"/><Relationship Id="rId58" Type="http://schemas.openxmlformats.org/officeDocument/2006/relationships/image" Target="../media/image16.png"/><Relationship Id="rId59"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23.png"/><Relationship Id="rId3" Type="http://schemas.openxmlformats.org/officeDocument/2006/relationships/slide" Target="slide19.xm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audio" Target="../media/audio1.wav"/><Relationship Id="rId7"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hyperlink" Target="https://www.youtube.com/watch?v=9FAl0AtAHow" TargetMode="External"/><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Oval 12"/>
          <p:cNvSpPr/>
          <p:nvPr/>
        </p:nvSpPr>
        <p:spPr>
          <a:xfrm>
            <a:off x="4176720" y="5638680"/>
            <a:ext cx="394560" cy="460800"/>
          </a:xfrm>
          <a:prstGeom prst="ellipse">
            <a:avLst/>
          </a:prstGeom>
          <a:solidFill>
            <a:srgbClr val="ffffff"/>
          </a:solidFill>
          <a:ln>
            <a:solidFill>
              <a:srgbClr val="9c5252"/>
            </a:solidFill>
            <a:round/>
          </a:ln>
        </p:spPr>
        <p:style>
          <a:lnRef idx="2">
            <a:schemeClr val="accent2"/>
          </a:lnRef>
          <a:fillRef idx="1">
            <a:schemeClr val="lt1"/>
          </a:fillRef>
          <a:effectRef idx="0">
            <a:schemeClr val="accent2"/>
          </a:effectRef>
          <a:fontRef idx="minor"/>
        </p:style>
      </p:sp>
      <p:pic>
        <p:nvPicPr>
          <p:cNvPr id="214" name="Picture 11" descr="bor27"/>
          <p:cNvPicPr/>
          <p:nvPr/>
        </p:nvPicPr>
        <p:blipFill>
          <a:blip r:embed="rId1"/>
          <a:stretch/>
        </p:blipFill>
        <p:spPr>
          <a:xfrm>
            <a:off x="0" y="-88920"/>
            <a:ext cx="9143280" cy="6973200"/>
          </a:xfrm>
          <a:prstGeom prst="rect">
            <a:avLst/>
          </a:prstGeom>
          <a:ln w="0">
            <a:noFill/>
          </a:ln>
        </p:spPr>
      </p:pic>
      <p:sp>
        <p:nvSpPr>
          <p:cNvPr id="215" name="Text Box 3"/>
          <p:cNvSpPr/>
          <p:nvPr/>
        </p:nvSpPr>
        <p:spPr>
          <a:xfrm>
            <a:off x="539640" y="1374840"/>
            <a:ext cx="7917840" cy="404136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300"/>
              </a:spcAft>
              <a:tabLst>
                <a:tab algn="l" pos="423000"/>
              </a:tabLst>
            </a:pPr>
            <a:r>
              <a:rPr b="1" lang="en-US" sz="2000" spc="-1" strike="noStrike">
                <a:solidFill>
                  <a:srgbClr val="7097d3"/>
                </a:solidFill>
                <a:latin typeface="Times New Roman"/>
                <a:ea typeface="DejaVu Sans"/>
              </a:rPr>
              <a:t>Câu 1: </a:t>
            </a:r>
            <a:r>
              <a:rPr b="1" lang="vi-VN" sz="2000" spc="-1" strike="noStrike">
                <a:solidFill>
                  <a:srgbClr val="7097d3"/>
                </a:solidFill>
                <a:latin typeface="Century Gothic"/>
                <a:ea typeface="DejaVu Sans"/>
              </a:rPr>
              <a:t>Sắp xếp các bước làm sau theo đúng tiến trình làm thí nghiệm chứng minh</a:t>
            </a:r>
            <a:r>
              <a:rPr b="1" lang="en-US" sz="2000" spc="-1" strike="noStrike">
                <a:solidFill>
                  <a:srgbClr val="7097d3"/>
                </a:solidFill>
                <a:latin typeface="Century Gothic"/>
                <a:ea typeface="DejaVu Sans"/>
              </a:rPr>
              <a:t> </a:t>
            </a:r>
            <a:r>
              <a:rPr b="1" lang="vi-VN" sz="2000" spc="-1" strike="noStrike">
                <a:solidFill>
                  <a:srgbClr val="7097d3"/>
                </a:solidFill>
                <a:latin typeface="Century Gothic"/>
                <a:ea typeface="DejaVu Sans"/>
              </a:rPr>
              <a:t>h</a:t>
            </a:r>
            <a:r>
              <a:rPr b="1" lang="en-US" sz="2000" spc="-1" strike="noStrike">
                <a:solidFill>
                  <a:srgbClr val="7097d3"/>
                </a:solidFill>
                <a:latin typeface="Century Gothic"/>
                <a:ea typeface="DejaVu Sans"/>
              </a:rPr>
              <a:t>ô</a:t>
            </a:r>
            <a:r>
              <a:rPr b="1" lang="vi-VN" sz="2000" spc="-1" strike="noStrike">
                <a:solidFill>
                  <a:srgbClr val="7097d3"/>
                </a:solidFill>
                <a:latin typeface="Century Gothic"/>
                <a:ea typeface="DejaVu Sans"/>
              </a:rPr>
              <a:t> hấp ở hạt nảy m</a:t>
            </a:r>
            <a:r>
              <a:rPr b="1" lang="en-US" sz="2000" spc="-1" strike="noStrike">
                <a:solidFill>
                  <a:srgbClr val="7097d3"/>
                </a:solidFill>
                <a:latin typeface="Century Gothic"/>
                <a:ea typeface="DejaVu Sans"/>
              </a:rPr>
              <a:t>ầ</a:t>
            </a:r>
            <a:r>
              <a:rPr b="1" lang="vi-VN" sz="2000" spc="-1" strike="noStrike">
                <a:solidFill>
                  <a:srgbClr val="7097d3"/>
                </a:solidFill>
                <a:latin typeface="Century Gothic"/>
                <a:ea typeface="DejaVu Sans"/>
              </a:rPr>
              <a:t>m.</a:t>
            </a:r>
            <a:endParaRPr b="0" lang="en-US" sz="2000" spc="-1" strike="noStrike">
              <a:latin typeface="Arial"/>
            </a:endParaRPr>
          </a:p>
          <a:p>
            <a:pPr marL="343080" indent="-343080" algn="just">
              <a:lnSpc>
                <a:spcPct val="100000"/>
              </a:lnSpc>
              <a:spcAft>
                <a:spcPts val="300"/>
              </a:spcAft>
              <a:buClr>
                <a:srgbClr val="2b2b2c"/>
              </a:buClr>
              <a:buFont typeface="Century Gothic"/>
              <a:buAutoNum type="arabicParenR"/>
              <a:tabLst>
                <a:tab algn="l" pos="508680"/>
              </a:tabLst>
            </a:pPr>
            <a:r>
              <a:rPr b="0" lang="vi-VN" sz="2000" spc="-1" strike="noStrike">
                <a:solidFill>
                  <a:srgbClr val="000000"/>
                </a:solidFill>
                <a:latin typeface="Century Gothic"/>
                <a:ea typeface="DejaVu Sans"/>
              </a:rPr>
              <a:t>Chọn những hạt chắc, mẩy, không sâu mọt.</a:t>
            </a:r>
            <a:endParaRPr b="0" lang="en-US" sz="2000" spc="-1" strike="noStrike">
              <a:latin typeface="Arial"/>
            </a:endParaRPr>
          </a:p>
          <a:p>
            <a:pPr marL="343080" indent="-343080" algn="just">
              <a:lnSpc>
                <a:spcPct val="100000"/>
              </a:lnSpc>
              <a:spcAft>
                <a:spcPts val="300"/>
              </a:spcAft>
              <a:buClr>
                <a:srgbClr val="2b2b2c"/>
              </a:buClr>
              <a:buFont typeface="Century Gothic"/>
              <a:buAutoNum type="arabicParenR"/>
              <a:tabLst>
                <a:tab algn="l" pos="508680"/>
              </a:tabLst>
            </a:pPr>
            <a:r>
              <a:rPr b="0" lang="vi-VN" sz="2000" spc="-1" strike="noStrike">
                <a:solidFill>
                  <a:srgbClr val="000000"/>
                </a:solidFill>
                <a:latin typeface="Century Gothic"/>
                <a:ea typeface="DejaVu Sans"/>
              </a:rPr>
              <a:t>Cho hạt ra đĩa Petri có lót bỏng ẩm hoặc giây thấm ẩm.</a:t>
            </a:r>
            <a:endParaRPr b="0" lang="en-US" sz="2000" spc="-1" strike="noStrike">
              <a:latin typeface="Arial"/>
            </a:endParaRPr>
          </a:p>
          <a:p>
            <a:pPr marL="343080" indent="-343080" algn="just">
              <a:lnSpc>
                <a:spcPct val="100000"/>
              </a:lnSpc>
              <a:spcAft>
                <a:spcPts val="300"/>
              </a:spcAft>
              <a:buClr>
                <a:srgbClr val="2b2b2c"/>
              </a:buClr>
              <a:buFont typeface="Century Gothic"/>
              <a:buAutoNum type="arabicParenR"/>
              <a:tabLst>
                <a:tab algn="l" pos="508680"/>
              </a:tabLst>
            </a:pPr>
            <a:r>
              <a:rPr b="0" lang="vi-VN" sz="2000" spc="-1" strike="noStrike">
                <a:solidFill>
                  <a:srgbClr val="000000"/>
                </a:solidFill>
                <a:latin typeface="Century Gothic"/>
                <a:ea typeface="DejaVu Sans"/>
              </a:rPr>
              <a:t>Để đĩa trong tủ ấm hoặc nơi có ánh sáng mặt trời để hạt nảy mấm.</a:t>
            </a:r>
            <a:endParaRPr b="0" lang="en-US" sz="2000" spc="-1" strike="noStrike">
              <a:latin typeface="Arial"/>
            </a:endParaRPr>
          </a:p>
          <a:p>
            <a:pPr marL="343080" indent="-343080" algn="just">
              <a:lnSpc>
                <a:spcPct val="100000"/>
              </a:lnSpc>
              <a:spcAft>
                <a:spcPts val="300"/>
              </a:spcAft>
              <a:buClr>
                <a:srgbClr val="2b2b2c"/>
              </a:buClr>
              <a:buFont typeface="Century Gothic"/>
              <a:buAutoNum type="arabicParenR"/>
              <a:tabLst>
                <a:tab algn="l" pos="508680"/>
              </a:tabLst>
            </a:pPr>
            <a:r>
              <a:rPr b="0" lang="vi-VN" sz="2000" spc="-1" strike="noStrike">
                <a:solidFill>
                  <a:srgbClr val="000000"/>
                </a:solidFill>
                <a:latin typeface="Century Gothic"/>
                <a:ea typeface="DejaVu Sans"/>
              </a:rPr>
              <a:t>Ngâm hạt vào nước ấm.</a:t>
            </a:r>
            <a:endParaRPr b="0" lang="en-US" sz="2000" spc="-1" strike="noStrike">
              <a:latin typeface="Arial"/>
            </a:endParaRPr>
          </a:p>
          <a:p>
            <a:pPr marL="343080" indent="-343080" algn="just">
              <a:lnSpc>
                <a:spcPct val="100000"/>
              </a:lnSpc>
              <a:spcAft>
                <a:spcPts val="300"/>
              </a:spcAft>
              <a:buClr>
                <a:srgbClr val="2b2b2c"/>
              </a:buClr>
              <a:buFont typeface="Century Gothic"/>
              <a:buAutoNum type="arabicParenR"/>
              <a:tabLst>
                <a:tab algn="l" pos="508680"/>
              </a:tabLst>
            </a:pPr>
            <a:r>
              <a:rPr b="0" lang="vi-VN" sz="2000" spc="-1" strike="noStrike">
                <a:solidFill>
                  <a:srgbClr val="000000"/>
                </a:solidFill>
                <a:latin typeface="Century Gothic"/>
                <a:ea typeface="DejaVu Sans"/>
              </a:rPr>
              <a:t>Quan sát hiện tượng xảy ra ở cốc nước vòi trong.</a:t>
            </a:r>
            <a:endParaRPr b="0" lang="en-US" sz="2000" spc="-1" strike="noStrike">
              <a:latin typeface="Arial"/>
            </a:endParaRPr>
          </a:p>
          <a:p>
            <a:pPr marL="343080" indent="-343080" algn="just">
              <a:lnSpc>
                <a:spcPct val="100000"/>
              </a:lnSpc>
              <a:buClr>
                <a:srgbClr val="2b2b2c"/>
              </a:buClr>
              <a:buFont typeface="Century Gothic"/>
              <a:buAutoNum type="arabicParenR"/>
              <a:tabLst>
                <a:tab algn="l" pos="508680"/>
              </a:tabLst>
            </a:pPr>
            <a:r>
              <a:rPr b="0" lang="vi-VN" sz="2000" spc="-1" strike="noStrike">
                <a:solidFill>
                  <a:srgbClr val="000000"/>
                </a:solidFill>
                <a:latin typeface="Century Gothic"/>
                <a:ea typeface="DejaVu Sans"/>
              </a:rPr>
              <a:t>Đặt đĩa Petri có hạt nảy mầm cùng cốc nước vòi trong vào trong chuông</a:t>
            </a:r>
            <a:r>
              <a:rPr b="0" lang="en-US" sz="2000" spc="-1" strike="noStrike">
                <a:solidFill>
                  <a:srgbClr val="000000"/>
                </a:solidFill>
                <a:latin typeface="Century Gothic"/>
                <a:ea typeface="DejaVu Sans"/>
              </a:rPr>
              <a:t> </a:t>
            </a:r>
            <a:r>
              <a:rPr b="0" lang="vi-VN" sz="2000" spc="-1" strike="noStrike">
                <a:solidFill>
                  <a:srgbClr val="000000"/>
                </a:solidFill>
                <a:latin typeface="Century Gothic"/>
                <a:ea typeface="DejaVu Sans"/>
              </a:rPr>
              <a:t>A.</a:t>
            </a:r>
            <a:r>
              <a:rPr b="0" lang="en-US" sz="2000" spc="-1" strike="noStrike">
                <a:solidFill>
                  <a:srgbClr val="000000"/>
                </a:solidFill>
                <a:latin typeface="Century Gothic"/>
                <a:ea typeface="DejaVu Sans"/>
              </a:rPr>
              <a:t> </a:t>
            </a:r>
            <a:r>
              <a:rPr b="0" lang="vi-VN" sz="2000" spc="-1" strike="noStrike">
                <a:solidFill>
                  <a:srgbClr val="000000"/>
                </a:solidFill>
                <a:latin typeface="Century Gothic"/>
                <a:ea typeface="DejaVu Sans"/>
              </a:rPr>
              <a:t>Đặt cốc nước vôi trong vào trong chuông B.</a:t>
            </a:r>
            <a:endParaRPr b="0" lang="en-US" sz="2000" spc="-1" strike="noStrike">
              <a:latin typeface="Arial"/>
            </a:endParaRPr>
          </a:p>
          <a:p>
            <a:pPr algn="just">
              <a:lnSpc>
                <a:spcPct val="107000"/>
              </a:lnSpc>
              <a:spcAft>
                <a:spcPts val="300"/>
              </a:spcAft>
              <a:tabLst>
                <a:tab algn="l" pos="423000"/>
              </a:tabLst>
            </a:pPr>
            <a:endParaRPr b="0" lang="en-US" sz="2000" spc="-1" strike="noStrike">
              <a:latin typeface="Arial"/>
            </a:endParaRPr>
          </a:p>
        </p:txBody>
      </p:sp>
      <p:sp>
        <p:nvSpPr>
          <p:cNvPr id="216" name="Text Box 4"/>
          <p:cNvSpPr/>
          <p:nvPr/>
        </p:nvSpPr>
        <p:spPr>
          <a:xfrm>
            <a:off x="4176720" y="4879080"/>
            <a:ext cx="42807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pPr>
            <a:r>
              <a:rPr b="1" lang="en-US" sz="2400" spc="-1" strike="noStrike">
                <a:solidFill>
                  <a:srgbClr val="0000ff"/>
                </a:solidFill>
                <a:latin typeface="Times New Roman"/>
                <a:ea typeface="DejaVu Sans"/>
              </a:rPr>
              <a:t>B. 6 -&gt;2 -&gt;3 -&gt;4 -&gt;5 -&gt;1</a:t>
            </a:r>
            <a:endParaRPr b="0" lang="en-US" sz="2400" spc="-1" strike="noStrike">
              <a:latin typeface="Arial"/>
            </a:endParaRPr>
          </a:p>
        </p:txBody>
      </p:sp>
      <p:sp>
        <p:nvSpPr>
          <p:cNvPr id="217" name="Text Box 6"/>
          <p:cNvSpPr/>
          <p:nvPr/>
        </p:nvSpPr>
        <p:spPr>
          <a:xfrm>
            <a:off x="612720" y="5638680"/>
            <a:ext cx="34250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pPr>
            <a:r>
              <a:rPr b="1" lang="en-US" sz="2400" spc="-1" strike="noStrike">
                <a:solidFill>
                  <a:srgbClr val="0000ff"/>
                </a:solidFill>
                <a:latin typeface="Times New Roman"/>
                <a:ea typeface="DejaVu Sans"/>
              </a:rPr>
              <a:t>C. 1 -&gt;3 -&gt;2 -&gt;4 -&gt;6 -&gt;5</a:t>
            </a:r>
            <a:endParaRPr b="0" lang="en-US" sz="2400" spc="-1" strike="noStrike">
              <a:latin typeface="Arial"/>
            </a:endParaRPr>
          </a:p>
        </p:txBody>
      </p:sp>
      <p:sp>
        <p:nvSpPr>
          <p:cNvPr id="218" name="Text Box 7"/>
          <p:cNvSpPr/>
          <p:nvPr/>
        </p:nvSpPr>
        <p:spPr>
          <a:xfrm>
            <a:off x="612720" y="4888440"/>
            <a:ext cx="32727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pPr>
            <a:r>
              <a:rPr b="1" lang="en-US" sz="2400" spc="-1" strike="noStrike">
                <a:solidFill>
                  <a:srgbClr val="0000ff"/>
                </a:solidFill>
                <a:latin typeface="Arial"/>
                <a:ea typeface="DejaVu Sans"/>
              </a:rPr>
              <a:t>A. </a:t>
            </a:r>
            <a:r>
              <a:rPr b="1" lang="en-US" sz="2400" spc="-1" strike="noStrike">
                <a:solidFill>
                  <a:srgbClr val="0000ff"/>
                </a:solidFill>
                <a:latin typeface="Times New Roman"/>
                <a:ea typeface="DejaVu Sans"/>
              </a:rPr>
              <a:t>1 -&gt;2 -&gt;3 -&gt;4 -&gt;5 -&gt;6</a:t>
            </a:r>
            <a:endParaRPr b="0" lang="en-US" sz="2400" spc="-1" strike="noStrike">
              <a:latin typeface="Arial"/>
            </a:endParaRPr>
          </a:p>
        </p:txBody>
      </p:sp>
      <p:sp>
        <p:nvSpPr>
          <p:cNvPr id="219" name="Rectangle 9"/>
          <p:cNvSpPr/>
          <p:nvPr/>
        </p:nvSpPr>
        <p:spPr>
          <a:xfrm>
            <a:off x="395280" y="12528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5400" spc="-1" strike="noStrike" u="sng">
                <a:solidFill>
                  <a:srgbClr val="ff0000"/>
                </a:solidFill>
                <a:uFillTx/>
                <a:latin typeface="Arial"/>
                <a:ea typeface="DejaVu Sans"/>
              </a:rPr>
              <a:t>Kiểm tra bài cũ</a:t>
            </a:r>
            <a:endParaRPr b="0" lang="en-US" sz="5400" spc="-1" strike="noStrike">
              <a:latin typeface="Arial"/>
            </a:endParaRPr>
          </a:p>
        </p:txBody>
      </p:sp>
      <p:sp>
        <p:nvSpPr>
          <p:cNvPr id="220" name="Rectangle 1"/>
          <p:cNvSpPr/>
          <p:nvPr/>
        </p:nvSpPr>
        <p:spPr>
          <a:xfrm>
            <a:off x="6690600" y="2181960"/>
            <a:ext cx="181080" cy="63792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br>
              <a:rPr sz="1800"/>
            </a:br>
            <a:endParaRPr b="0" lang="en-US" sz="1800" spc="-1" strike="noStrike">
              <a:latin typeface="Arial"/>
            </a:endParaRPr>
          </a:p>
        </p:txBody>
      </p:sp>
      <p:sp>
        <p:nvSpPr>
          <p:cNvPr id="221" name="Text Box 6"/>
          <p:cNvSpPr/>
          <p:nvPr/>
        </p:nvSpPr>
        <p:spPr>
          <a:xfrm>
            <a:off x="4191120" y="5638680"/>
            <a:ext cx="42663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pPr>
            <a:r>
              <a:rPr b="1" lang="en-US" sz="2400" spc="-1" strike="noStrike">
                <a:solidFill>
                  <a:srgbClr val="0000ff"/>
                </a:solidFill>
                <a:latin typeface="Times New Roman"/>
                <a:ea typeface="DejaVu Sans"/>
              </a:rPr>
              <a:t>D.  1 -&gt;4 -&gt;2 -&gt;3 -&gt;6 -&gt;5</a:t>
            </a:r>
            <a:endParaRPr b="0" lang="en-US" sz="2400" spc="-1" strike="noStrike">
              <a:latin typeface="Arial"/>
            </a:endParaRPr>
          </a:p>
        </p:txBody>
      </p:sp>
      <p:sp>
        <p:nvSpPr>
          <p:cNvPr id="222" name="Rectangle 2"/>
          <p:cNvSpPr/>
          <p:nvPr/>
        </p:nvSpPr>
        <p:spPr>
          <a:xfrm>
            <a:off x="7486200" y="1281960"/>
            <a:ext cx="181080" cy="63792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br>
              <a:rPr sz="1800"/>
            </a:br>
            <a:endParaRPr b="0" lang="en-US" sz="1800" spc="-1" strike="noStrike">
              <a:latin typeface="Arial"/>
            </a:endParaRPr>
          </a:p>
        </p:txBody>
      </p:sp>
      <p:sp>
        <p:nvSpPr>
          <p:cNvPr id="223" name="Oval 13"/>
          <p:cNvSpPr/>
          <p:nvPr/>
        </p:nvSpPr>
        <p:spPr>
          <a:xfrm>
            <a:off x="4191120" y="5638680"/>
            <a:ext cx="501840" cy="460800"/>
          </a:xfrm>
          <a:prstGeom prst="ellipse">
            <a:avLst/>
          </a:prstGeom>
          <a:solidFill>
            <a:srgbClr val="ffffff"/>
          </a:solidFill>
          <a:ln>
            <a:solidFill>
              <a:srgbClr val="9c5252"/>
            </a:solidFill>
            <a:round/>
          </a:ln>
        </p:spPr>
        <p:style>
          <a:lnRef idx="2">
            <a:schemeClr val="accent2"/>
          </a:lnRef>
          <a:fillRef idx="1">
            <a:schemeClr val="lt1"/>
          </a:fillRef>
          <a:effectRef idx="0">
            <a:schemeClr val="accent2"/>
          </a:effectRef>
          <a:fontRef idx="minor"/>
        </p:style>
        <p:txBody>
          <a:bodyPr lIns="90000" rIns="90000" tIns="45000" bIns="45000" anchor="ctr">
            <a:noAutofit/>
          </a:bodyPr>
          <a:p>
            <a:pPr algn="ctr">
              <a:lnSpc>
                <a:spcPct val="100000"/>
              </a:lnSpc>
            </a:pPr>
            <a:r>
              <a:rPr b="1" lang="en-US" sz="2400" spc="-1" strike="noStrike">
                <a:solidFill>
                  <a:srgbClr val="0070c0"/>
                </a:solidFill>
                <a:latin typeface="Times New Roman"/>
                <a:ea typeface="DejaVu Sans"/>
              </a:rPr>
              <a:t>D</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42">
                                  <p:stCondLst>
                                    <p:cond delay="0"/>
                                  </p:stCondLst>
                                  <p:childTnLst>
                                    <p:set>
                                      <p:cBhvr>
                                        <p:cTn id="6" dur="1" fill="hold">
                                          <p:stCondLst>
                                            <p:cond delay="0"/>
                                          </p:stCondLst>
                                        </p:cTn>
                                        <p:tgtEl>
                                          <p:spTgt spid="219"/>
                                        </p:tgtEl>
                                        <p:attrNameLst>
                                          <p:attrName>style.visibility</p:attrName>
                                        </p:attrNameLst>
                                      </p:cBhvr>
                                      <p:to>
                                        <p:strVal val="visible"/>
                                      </p:to>
                                    </p:set>
                                    <p:animEffect filter="fade" transition="in">
                                      <p:cBhvr additive="repl">
                                        <p:cTn id="7" dur="1000"/>
                                        <p:tgtEl>
                                          <p:spTgt spid="219"/>
                                        </p:tgtEl>
                                      </p:cBhvr>
                                    </p:animEffect>
                                    <p:anim calcmode="lin" valueType="num">
                                      <p:cBhvr additive="repl">
                                        <p:cTn id="8" dur="1000" fill="hold"/>
                                        <p:tgtEl>
                                          <p:spTgt spid="219"/>
                                        </p:tgtEl>
                                        <p:attrNameLst>
                                          <p:attrName>ppt_x</p:attrName>
                                        </p:attrNameLst>
                                      </p:cBhvr>
                                      <p:tavLst>
                                        <p:tav tm="0">
                                          <p:val>
                                            <p:strVal val="#ppt_x"/>
                                          </p:val>
                                        </p:tav>
                                        <p:tav tm="100000">
                                          <p:val>
                                            <p:strVal val="#ppt_x"/>
                                          </p:val>
                                        </p:tav>
                                      </p:tavLst>
                                    </p:anim>
                                    <p:anim calcmode="lin" valueType="num">
                                      <p:cBhvr additive="repl">
                                        <p:cTn id="9" dur="1000" fill="hold"/>
                                        <p:tgtEl>
                                          <p:spTgt spid="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14" presetSubtype="10">
                                  <p:stCondLst>
                                    <p:cond delay="0"/>
                                  </p:stCondLst>
                                  <p:childTnLst>
                                    <p:set>
                                      <p:cBhvr>
                                        <p:cTn id="13" dur="1" fill="hold">
                                          <p:stCondLst>
                                            <p:cond delay="0"/>
                                          </p:stCondLst>
                                        </p:cTn>
                                        <p:tgtEl>
                                          <p:spTgt spid="215"/>
                                        </p:tgtEl>
                                        <p:attrNameLst>
                                          <p:attrName>style.visibility</p:attrName>
                                        </p:attrNameLst>
                                      </p:cBhvr>
                                      <p:to>
                                        <p:strVal val="visible"/>
                                      </p:to>
                                    </p:set>
                                    <p:animEffect filter="randombar(horizontal)" transition="in">
                                      <p:cBhvr additive="repl">
                                        <p:cTn id="14" dur="500"/>
                                        <p:tgtEl>
                                          <p:spTgt spid="215"/>
                                        </p:tgtEl>
                                      </p:cBhvr>
                                    </p:animEffec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6" presetSubtype="21">
                                  <p:stCondLst>
                                    <p:cond delay="0"/>
                                  </p:stCondLst>
                                  <p:childTnLst>
                                    <p:set>
                                      <p:cBhvr>
                                        <p:cTn id="18" dur="1" fill="hold">
                                          <p:stCondLst>
                                            <p:cond delay="0"/>
                                          </p:stCondLst>
                                        </p:cTn>
                                        <p:tgtEl>
                                          <p:spTgt spid="218"/>
                                        </p:tgtEl>
                                        <p:attrNameLst>
                                          <p:attrName>style.visibility</p:attrName>
                                        </p:attrNameLst>
                                      </p:cBhvr>
                                      <p:to>
                                        <p:strVal val="visible"/>
                                      </p:to>
                                    </p:set>
                                    <p:animEffect filter="barn(inVertical)" transition="in">
                                      <p:cBhvr additive="repl">
                                        <p:cTn id="19" dur="500"/>
                                        <p:tgtEl>
                                          <p:spTgt spid="218"/>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6" presetSubtype="16">
                                  <p:stCondLst>
                                    <p:cond delay="0"/>
                                  </p:stCondLst>
                                  <p:childTnLst>
                                    <p:set>
                                      <p:cBhvr>
                                        <p:cTn id="23" dur="1" fill="hold">
                                          <p:stCondLst>
                                            <p:cond delay="0"/>
                                          </p:stCondLst>
                                        </p:cTn>
                                        <p:tgtEl>
                                          <p:spTgt spid="216"/>
                                        </p:tgtEl>
                                        <p:attrNameLst>
                                          <p:attrName>style.visibility</p:attrName>
                                        </p:attrNameLst>
                                      </p:cBhvr>
                                      <p:to>
                                        <p:strVal val="visible"/>
                                      </p:to>
                                    </p:set>
                                    <p:animEffect filter="circle(in)" transition="in">
                                      <p:cBhvr additive="repl">
                                        <p:cTn id="24" dur="2000"/>
                                        <p:tgtEl>
                                          <p:spTgt spid="216"/>
                                        </p:tgtEl>
                                      </p:cBhvr>
                                    </p:animEffect>
                                  </p:childTnLst>
                                </p:cTn>
                              </p:par>
                            </p:childTnLst>
                          </p:cTn>
                        </p:par>
                      </p:childTnLst>
                    </p:cTn>
                  </p:par>
                  <p:par>
                    <p:cTn id="25" nodeType="clickEffect" fill="hold">
                      <p:stCondLst>
                        <p:cond delay="indefinite"/>
                      </p:stCondLst>
                      <p:childTnLst>
                        <p:par>
                          <p:cTn id="26" nodeType="withEffect" fill="hold">
                            <p:stCondLst>
                              <p:cond delay="0"/>
                            </p:stCondLst>
                            <p:childTnLst>
                              <p:par>
                                <p:cTn id="27" nodeType="clickEffect" fill="hold" presetClass="entr" presetID="14" presetSubtype="10">
                                  <p:stCondLst>
                                    <p:cond delay="0"/>
                                  </p:stCondLst>
                                  <p:childTnLst>
                                    <p:set>
                                      <p:cBhvr>
                                        <p:cTn id="28" dur="1" fill="hold">
                                          <p:stCondLst>
                                            <p:cond delay="0"/>
                                          </p:stCondLst>
                                        </p:cTn>
                                        <p:tgtEl>
                                          <p:spTgt spid="217"/>
                                        </p:tgtEl>
                                        <p:attrNameLst>
                                          <p:attrName>style.visibility</p:attrName>
                                        </p:attrNameLst>
                                      </p:cBhvr>
                                      <p:to>
                                        <p:strVal val="visible"/>
                                      </p:to>
                                    </p:set>
                                    <p:animEffect filter="randombar(horizontal)" transition="in">
                                      <p:cBhvr additive="repl">
                                        <p:cTn id="29" dur="500"/>
                                        <p:tgtEl>
                                          <p:spTgt spid="217"/>
                                        </p:tgtEl>
                                      </p:cBhvr>
                                    </p:animEffec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14" presetSubtype="10">
                                  <p:stCondLst>
                                    <p:cond delay="0"/>
                                  </p:stCondLst>
                                  <p:childTnLst>
                                    <p:set>
                                      <p:cBhvr>
                                        <p:cTn id="33" dur="1" fill="hold">
                                          <p:stCondLst>
                                            <p:cond delay="0"/>
                                          </p:stCondLst>
                                        </p:cTn>
                                        <p:tgtEl>
                                          <p:spTgt spid="221"/>
                                        </p:tgtEl>
                                        <p:attrNameLst>
                                          <p:attrName>style.visibility</p:attrName>
                                        </p:attrNameLst>
                                      </p:cBhvr>
                                      <p:to>
                                        <p:strVal val="visible"/>
                                      </p:to>
                                    </p:set>
                                    <p:animEffect filter="randombar(horizontal)" transition="in">
                                      <p:cBhvr additive="repl">
                                        <p:cTn id="34" dur="500"/>
                                        <p:tgtEl>
                                          <p:spTgt spid="221"/>
                                        </p:tgtEl>
                                      </p:cBhvr>
                                    </p:animEffec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6" presetSubtype="21">
                                  <p:stCondLst>
                                    <p:cond delay="0"/>
                                  </p:stCondLst>
                                  <p:childTnLst>
                                    <p:set>
                                      <p:cBhvr>
                                        <p:cTn id="38" dur="1" fill="hold">
                                          <p:stCondLst>
                                            <p:cond delay="0"/>
                                          </p:stCondLst>
                                        </p:cTn>
                                        <p:tgtEl>
                                          <p:spTgt spid="223"/>
                                        </p:tgtEl>
                                        <p:attrNameLst>
                                          <p:attrName>style.visibility</p:attrName>
                                        </p:attrNameLst>
                                      </p:cBhvr>
                                      <p:to>
                                        <p:strVal val="visible"/>
                                      </p:to>
                                    </p:set>
                                    <p:animEffect filter="barn(inVertical)" transition="in">
                                      <p:cBhvr additive="repl">
                                        <p:cTn id="39"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图片 22" descr=""/>
          <p:cNvPicPr/>
          <p:nvPr/>
        </p:nvPicPr>
        <p:blipFill>
          <a:blip r:embed="rId1"/>
          <a:srcRect l="0" t="60620" r="0" b="0"/>
          <a:stretch/>
        </p:blipFill>
        <p:spPr>
          <a:xfrm>
            <a:off x="0" y="4983840"/>
            <a:ext cx="9143280" cy="1873440"/>
          </a:xfrm>
          <a:prstGeom prst="rect">
            <a:avLst/>
          </a:prstGeom>
          <a:ln w="0">
            <a:noFill/>
          </a:ln>
        </p:spPr>
      </p:pic>
      <p:sp>
        <p:nvSpPr>
          <p:cNvPr id="279"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 TRAO ĐỔI KHÍ Ở THỰC VẬT</a:t>
            </a:r>
            <a:endParaRPr b="0" lang="en-US" sz="3200" spc="-1" strike="noStrike">
              <a:latin typeface="Arial"/>
            </a:endParaRPr>
          </a:p>
        </p:txBody>
      </p:sp>
      <p:sp>
        <p:nvSpPr>
          <p:cNvPr id="280" name="TextBox 1"/>
          <p:cNvSpPr/>
          <p:nvPr/>
        </p:nvSpPr>
        <p:spPr>
          <a:xfrm>
            <a:off x="159480" y="838080"/>
            <a:ext cx="5783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b050"/>
                </a:solidFill>
                <a:latin typeface="Calibri Light"/>
                <a:ea typeface="DejaVu Sans"/>
              </a:rPr>
              <a:t>2</a:t>
            </a:r>
            <a:r>
              <a:rPr b="1" lang="vi-VN" sz="2400" spc="-1" strike="noStrike">
                <a:solidFill>
                  <a:srgbClr val="00b050"/>
                </a:solidFill>
                <a:latin typeface="Calibri Light"/>
                <a:ea typeface="DejaVu Sans"/>
              </a:rPr>
              <a:t>. </a:t>
            </a:r>
            <a:r>
              <a:rPr b="1" lang="en-US" sz="2400" spc="-1" strike="noStrike">
                <a:solidFill>
                  <a:srgbClr val="00b050"/>
                </a:solidFill>
                <a:latin typeface="Times New Roman"/>
                <a:ea typeface="DejaVu Sans"/>
              </a:rPr>
              <a:t>Chức năng </a:t>
            </a:r>
            <a:r>
              <a:rPr b="1" lang="vi-VN" sz="2400" spc="-1" strike="noStrike">
                <a:solidFill>
                  <a:srgbClr val="00b050"/>
                </a:solidFill>
                <a:latin typeface="Times New Roman"/>
                <a:ea typeface="DejaVu Sans"/>
              </a:rPr>
              <a:t>của </a:t>
            </a:r>
            <a:r>
              <a:rPr b="1" lang="vi-VN" sz="2400" spc="-1" strike="noStrike">
                <a:solidFill>
                  <a:srgbClr val="00b050"/>
                </a:solidFill>
                <a:latin typeface="Calibri Light"/>
                <a:ea typeface="DejaVu Sans"/>
              </a:rPr>
              <a:t>khí khổng</a:t>
            </a:r>
            <a:endParaRPr b="0" lang="en-US" sz="2400" spc="-1" strike="noStrike">
              <a:latin typeface="Arial"/>
            </a:endParaRPr>
          </a:p>
        </p:txBody>
      </p:sp>
      <p:pic>
        <p:nvPicPr>
          <p:cNvPr id="281" name="Shape 1438" descr=""/>
          <p:cNvPicPr/>
          <p:nvPr/>
        </p:nvPicPr>
        <p:blipFill>
          <a:blip r:embed="rId2"/>
          <a:stretch/>
        </p:blipFill>
        <p:spPr>
          <a:xfrm>
            <a:off x="461880" y="1299960"/>
            <a:ext cx="3271320" cy="2585520"/>
          </a:xfrm>
          <a:prstGeom prst="rect">
            <a:avLst/>
          </a:prstGeom>
          <a:ln w="0">
            <a:noFill/>
          </a:ln>
        </p:spPr>
      </p:pic>
      <p:sp>
        <p:nvSpPr>
          <p:cNvPr id="282" name="TextBox 3"/>
          <p:cNvSpPr/>
          <p:nvPr/>
        </p:nvSpPr>
        <p:spPr>
          <a:xfrm>
            <a:off x="4191120" y="1299960"/>
            <a:ext cx="4723560" cy="4844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en-US" sz="2400" spc="-1" strike="noStrike">
                <a:solidFill>
                  <a:srgbClr val="000000"/>
                </a:solidFill>
                <a:latin typeface="Times New Roman"/>
                <a:ea typeface="DejaVu Sans"/>
              </a:rPr>
              <a:t>Hoạt động nhóm (5p):</a:t>
            </a:r>
            <a:endParaRPr b="0" lang="en-US" sz="2400" spc="-1" strike="noStrike">
              <a:latin typeface="Arial"/>
            </a:endParaRPr>
          </a:p>
          <a:p>
            <a:pPr algn="just">
              <a:lnSpc>
                <a:spcPct val="100000"/>
              </a:lnSpc>
            </a:pP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Cấu tạo tế bào khí khổng phù hợp với chức năng trao đổi khí ở thực vật như thế nào? </a:t>
            </a:r>
            <a:endParaRPr b="0" lang="en-US" sz="2400" spc="-1" strike="noStrike">
              <a:latin typeface="Arial"/>
            </a:endParaRPr>
          </a:p>
          <a:p>
            <a:pPr algn="just">
              <a:lnSpc>
                <a:spcPct val="100000"/>
              </a:lnSpc>
            </a:pP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Quan sát Hình 28.1, cho biết sự khác nhau giữa quá tr</a:t>
            </a:r>
            <a:r>
              <a:rPr b="0" lang="en-US" sz="2400" spc="-1" strike="noStrike">
                <a:solidFill>
                  <a:srgbClr val="000000"/>
                </a:solidFill>
                <a:latin typeface="Times New Roman"/>
                <a:ea typeface="DejaVu Sans"/>
              </a:rPr>
              <a:t>ì</a:t>
            </a:r>
            <a:r>
              <a:rPr b="0" lang="vi-VN" sz="2400" spc="-1" strike="noStrike">
                <a:solidFill>
                  <a:srgbClr val="000000"/>
                </a:solidFill>
                <a:latin typeface="Times New Roman"/>
                <a:ea typeface="DejaVu Sans"/>
              </a:rPr>
              <a:t>nh </a:t>
            </a:r>
            <a:r>
              <a:rPr b="0" lang="en-US" sz="2400" spc="-1" strike="noStrike">
                <a:solidFill>
                  <a:srgbClr val="000000"/>
                </a:solidFill>
                <a:latin typeface="Times New Roman"/>
                <a:ea typeface="DejaVu Sans"/>
              </a:rPr>
              <a:t>t</a:t>
            </a:r>
            <a:r>
              <a:rPr b="0" lang="vi-VN" sz="2400" spc="-1" strike="noStrike">
                <a:solidFill>
                  <a:srgbClr val="000000"/>
                </a:solidFill>
                <a:latin typeface="Times New Roman"/>
                <a:ea typeface="DejaVu Sans"/>
              </a:rPr>
              <a:t>rao đổi khí qua khí khổng trong hô hấp và quang hợp</a:t>
            </a:r>
            <a:r>
              <a:rPr b="0" lang="en-US" sz="2400" spc="-1" strike="noStrike">
                <a:solidFill>
                  <a:srgbClr val="000000"/>
                </a:solidFill>
                <a:latin typeface="Times New Roman"/>
                <a:ea typeface="DejaVu Sans"/>
              </a:rPr>
              <a:t>?</a:t>
            </a:r>
            <a:endParaRPr b="0" lang="en-US" sz="2400" spc="-1" strike="noStrike">
              <a:latin typeface="Arial"/>
            </a:endParaRPr>
          </a:p>
          <a:p>
            <a:pPr algn="just">
              <a:lnSpc>
                <a:spcPct val="100000"/>
              </a:lnSpc>
            </a:pP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Quá </a:t>
            </a:r>
            <a:r>
              <a:rPr b="0" lang="en-US" sz="2400" spc="-1" strike="noStrike">
                <a:solidFill>
                  <a:srgbClr val="000000"/>
                </a:solidFill>
                <a:latin typeface="Times New Roman"/>
                <a:ea typeface="DejaVu Sans"/>
              </a:rPr>
              <a:t>tr</a:t>
            </a:r>
            <a:r>
              <a:rPr b="0" lang="vi-VN" sz="2400" spc="-1" strike="noStrike">
                <a:solidFill>
                  <a:srgbClr val="000000"/>
                </a:solidFill>
                <a:latin typeface="Times New Roman"/>
                <a:ea typeface="DejaVu Sans"/>
              </a:rPr>
              <a:t>ình trao đổi khí chịu ảnh hưởng của những yếu t</a:t>
            </a:r>
            <a:r>
              <a:rPr b="0" lang="en-US" sz="2400" spc="-1" strike="noStrike">
                <a:solidFill>
                  <a:srgbClr val="000000"/>
                </a:solidFill>
                <a:latin typeface="Times New Roman"/>
                <a:ea typeface="DejaVu Sans"/>
              </a:rPr>
              <a:t>ố</a:t>
            </a:r>
            <a:r>
              <a:rPr b="0" lang="vi-VN" sz="2400" spc="-1" strike="noStrike">
                <a:solidFill>
                  <a:srgbClr val="000000"/>
                </a:solidFill>
                <a:latin typeface="Times New Roman"/>
                <a:ea typeface="DejaVu Sans"/>
              </a:rPr>
              <a:t> nào? Cây bị thiếu nước ảnh hưởng như thế nào đến quá trình trao đổi khí?</a:t>
            </a:r>
            <a:endParaRPr b="0" lang="en-US" sz="2400" spc="-1" strike="noStrike">
              <a:latin typeface="Arial"/>
            </a:endParaRPr>
          </a:p>
          <a:p>
            <a:pPr algn="just">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277" dur="indefinite" restart="never" nodeType="tmRoot">
          <p:childTnLst>
            <p:seq>
              <p:cTn id="278" dur="indefinite" nodeType="mainSeq">
                <p:childTnLst>
                  <p:par>
                    <p:cTn id="279" fill="hold">
                      <p:stCondLst>
                        <p:cond delay="indefinite"/>
                      </p:stCondLst>
                      <p:childTnLst>
                        <p:par>
                          <p:cTn id="280" fill="hold">
                            <p:stCondLst>
                              <p:cond delay="0"/>
                            </p:stCondLst>
                            <p:childTnLst>
                              <p:par>
                                <p:cTn id="281" nodeType="clickEffect" fill="hold" presetClass="entr" presetID="42">
                                  <p:stCondLst>
                                    <p:cond delay="0"/>
                                  </p:stCondLst>
                                  <p:childTnLst>
                                    <p:set>
                                      <p:cBhvr>
                                        <p:cTn id="282" dur="1" fill="hold">
                                          <p:stCondLst>
                                            <p:cond delay="0"/>
                                          </p:stCondLst>
                                        </p:cTn>
                                        <p:tgtEl>
                                          <p:spTgt spid="279"/>
                                        </p:tgtEl>
                                        <p:attrNameLst>
                                          <p:attrName>style.visibility</p:attrName>
                                        </p:attrNameLst>
                                      </p:cBhvr>
                                      <p:to>
                                        <p:strVal val="visible"/>
                                      </p:to>
                                    </p:set>
                                    <p:animEffect filter="fade" transition="in">
                                      <p:cBhvr additive="repl">
                                        <p:cTn id="283" dur="1000"/>
                                        <p:tgtEl>
                                          <p:spTgt spid="279"/>
                                        </p:tgtEl>
                                      </p:cBhvr>
                                    </p:animEffect>
                                    <p:anim calcmode="lin" valueType="num">
                                      <p:cBhvr additive="repl">
                                        <p:cTn id="284" dur="1000" fill="hold"/>
                                        <p:tgtEl>
                                          <p:spTgt spid="279"/>
                                        </p:tgtEl>
                                        <p:attrNameLst>
                                          <p:attrName>ppt_x</p:attrName>
                                        </p:attrNameLst>
                                      </p:cBhvr>
                                      <p:tavLst>
                                        <p:tav tm="0">
                                          <p:val>
                                            <p:strVal val="#ppt_x"/>
                                          </p:val>
                                        </p:tav>
                                        <p:tav tm="100000">
                                          <p:val>
                                            <p:strVal val="#ppt_x"/>
                                          </p:val>
                                        </p:tav>
                                      </p:tavLst>
                                    </p:anim>
                                    <p:anim calcmode="lin" valueType="num">
                                      <p:cBhvr additive="repl">
                                        <p:cTn id="285" dur="1000" fill="hold"/>
                                        <p:tgtEl>
                                          <p:spTgt spid="279"/>
                                        </p:tgtEl>
                                        <p:attrNameLst>
                                          <p:attrName>ppt_y</p:attrName>
                                        </p:attrNameLst>
                                      </p:cBhvr>
                                      <p:tavLst>
                                        <p:tav tm="0">
                                          <p:val>
                                            <p:strVal val="#ppt_y+.1"/>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nodeType="clickEffect" fill="hold" presetClass="entr" presetID="16" presetSubtype="21">
                                  <p:stCondLst>
                                    <p:cond delay="0"/>
                                  </p:stCondLst>
                                  <p:childTnLst>
                                    <p:set>
                                      <p:cBhvr>
                                        <p:cTn id="289" dur="1" fill="hold">
                                          <p:stCondLst>
                                            <p:cond delay="0"/>
                                          </p:stCondLst>
                                        </p:cTn>
                                        <p:tgtEl>
                                          <p:spTgt spid="280"/>
                                        </p:tgtEl>
                                        <p:attrNameLst>
                                          <p:attrName>style.visibility</p:attrName>
                                        </p:attrNameLst>
                                      </p:cBhvr>
                                      <p:to>
                                        <p:strVal val="visible"/>
                                      </p:to>
                                    </p:set>
                                    <p:animEffect filter="barn(inVertical)" transition="in">
                                      <p:cBhvr additive="repl">
                                        <p:cTn id="290" dur="500"/>
                                        <p:tgtEl>
                                          <p:spTgt spid="280"/>
                                        </p:tgtEl>
                                      </p:cBhvr>
                                    </p:animEffect>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42">
                                  <p:stCondLst>
                                    <p:cond delay="0"/>
                                  </p:stCondLst>
                                  <p:childTnLst>
                                    <p:set>
                                      <p:cBhvr>
                                        <p:cTn id="294" dur="1" fill="hold">
                                          <p:stCondLst>
                                            <p:cond delay="0"/>
                                          </p:stCondLst>
                                        </p:cTn>
                                        <p:tgtEl>
                                          <p:spTgt spid="281"/>
                                        </p:tgtEl>
                                        <p:attrNameLst>
                                          <p:attrName>style.visibility</p:attrName>
                                        </p:attrNameLst>
                                      </p:cBhvr>
                                      <p:to>
                                        <p:strVal val="visible"/>
                                      </p:to>
                                    </p:set>
                                    <p:animEffect filter="fade" transition="in">
                                      <p:cBhvr additive="repl">
                                        <p:cTn id="295" dur="1000"/>
                                        <p:tgtEl>
                                          <p:spTgt spid="281"/>
                                        </p:tgtEl>
                                      </p:cBhvr>
                                    </p:animEffect>
                                    <p:anim calcmode="lin" valueType="num">
                                      <p:cBhvr additive="repl">
                                        <p:cTn id="296" dur="1000" fill="hold"/>
                                        <p:tgtEl>
                                          <p:spTgt spid="281"/>
                                        </p:tgtEl>
                                        <p:attrNameLst>
                                          <p:attrName>ppt_x</p:attrName>
                                        </p:attrNameLst>
                                      </p:cBhvr>
                                      <p:tavLst>
                                        <p:tav tm="0">
                                          <p:val>
                                            <p:strVal val="#ppt_x"/>
                                          </p:val>
                                        </p:tav>
                                        <p:tav tm="100000">
                                          <p:val>
                                            <p:strVal val="#ppt_x"/>
                                          </p:val>
                                        </p:tav>
                                      </p:tavLst>
                                    </p:anim>
                                    <p:anim calcmode="lin" valueType="num">
                                      <p:cBhvr additive="repl">
                                        <p:cTn id="297"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par>
                    <p:cTn id="298" fill="hold">
                      <p:stCondLst>
                        <p:cond delay="indefinite"/>
                      </p:stCondLst>
                      <p:childTnLst>
                        <p:par>
                          <p:cTn id="299" fill="hold">
                            <p:stCondLst>
                              <p:cond delay="0"/>
                            </p:stCondLst>
                            <p:childTnLst>
                              <p:par>
                                <p:cTn id="300" nodeType="clickEffect" fill="hold" presetClass="entr" presetID="6" presetSubtype="16">
                                  <p:stCondLst>
                                    <p:cond delay="0"/>
                                  </p:stCondLst>
                                  <p:childTnLst>
                                    <p:set>
                                      <p:cBhvr>
                                        <p:cTn id="301" dur="1" fill="hold">
                                          <p:stCondLst>
                                            <p:cond delay="0"/>
                                          </p:stCondLst>
                                        </p:cTn>
                                        <p:tgtEl>
                                          <p:spTgt spid="282"/>
                                        </p:tgtEl>
                                        <p:attrNameLst>
                                          <p:attrName>style.visibility</p:attrName>
                                        </p:attrNameLst>
                                      </p:cBhvr>
                                      <p:to>
                                        <p:strVal val="visible"/>
                                      </p:to>
                                    </p:set>
                                    <p:animEffect filter="circle(in)" transition="in">
                                      <p:cBhvr additive="repl">
                                        <p:cTn id="302" dur="2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3" name="图片 22" descr=""/>
          <p:cNvPicPr/>
          <p:nvPr/>
        </p:nvPicPr>
        <p:blipFill>
          <a:blip r:embed="rId1"/>
          <a:srcRect l="0" t="60620" r="0" b="0"/>
          <a:stretch/>
        </p:blipFill>
        <p:spPr>
          <a:xfrm>
            <a:off x="0" y="4983840"/>
            <a:ext cx="9143280" cy="1873440"/>
          </a:xfrm>
          <a:prstGeom prst="rect">
            <a:avLst/>
          </a:prstGeom>
          <a:ln w="0">
            <a:noFill/>
          </a:ln>
        </p:spPr>
      </p:pic>
      <p:sp>
        <p:nvSpPr>
          <p:cNvPr id="284"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 TRAO ĐỔI KHÍ Ở THỰC VẬT</a:t>
            </a:r>
            <a:endParaRPr b="0" lang="en-US" sz="3200" spc="-1" strike="noStrike">
              <a:latin typeface="Arial"/>
            </a:endParaRPr>
          </a:p>
        </p:txBody>
      </p:sp>
      <p:sp>
        <p:nvSpPr>
          <p:cNvPr id="285" name="TextBox 1"/>
          <p:cNvSpPr/>
          <p:nvPr/>
        </p:nvSpPr>
        <p:spPr>
          <a:xfrm>
            <a:off x="159480" y="838080"/>
            <a:ext cx="5783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b050"/>
                </a:solidFill>
                <a:latin typeface="Calibri Light"/>
                <a:ea typeface="DejaVu Sans"/>
              </a:rPr>
              <a:t>2</a:t>
            </a:r>
            <a:r>
              <a:rPr b="1" lang="vi-VN" sz="2400" spc="-1" strike="noStrike">
                <a:solidFill>
                  <a:srgbClr val="00b050"/>
                </a:solidFill>
                <a:latin typeface="Calibri Light"/>
                <a:ea typeface="DejaVu Sans"/>
              </a:rPr>
              <a:t>. </a:t>
            </a:r>
            <a:r>
              <a:rPr b="1" lang="en-US" sz="2400" spc="-1" strike="noStrike">
                <a:solidFill>
                  <a:srgbClr val="00b050"/>
                </a:solidFill>
                <a:latin typeface="Times New Roman"/>
                <a:ea typeface="DejaVu Sans"/>
              </a:rPr>
              <a:t>Chức năng </a:t>
            </a:r>
            <a:r>
              <a:rPr b="1" lang="vi-VN" sz="2400" spc="-1" strike="noStrike">
                <a:solidFill>
                  <a:srgbClr val="00b050"/>
                </a:solidFill>
                <a:latin typeface="Times New Roman"/>
                <a:ea typeface="DejaVu Sans"/>
              </a:rPr>
              <a:t>của </a:t>
            </a:r>
            <a:r>
              <a:rPr b="1" lang="vi-VN" sz="2400" spc="-1" strike="noStrike">
                <a:solidFill>
                  <a:srgbClr val="00b050"/>
                </a:solidFill>
                <a:latin typeface="Calibri Light"/>
                <a:ea typeface="DejaVu Sans"/>
              </a:rPr>
              <a:t>khí khổng</a:t>
            </a:r>
            <a:endParaRPr b="0" lang="en-US" sz="2400" spc="-1" strike="noStrike">
              <a:latin typeface="Arial"/>
            </a:endParaRPr>
          </a:p>
        </p:txBody>
      </p:sp>
      <p:pic>
        <p:nvPicPr>
          <p:cNvPr id="286" name="Shape 1438" descr=""/>
          <p:cNvPicPr/>
          <p:nvPr/>
        </p:nvPicPr>
        <p:blipFill>
          <a:blip r:embed="rId2"/>
          <a:stretch/>
        </p:blipFill>
        <p:spPr>
          <a:xfrm>
            <a:off x="461880" y="1299960"/>
            <a:ext cx="3271320" cy="2585520"/>
          </a:xfrm>
          <a:prstGeom prst="rect">
            <a:avLst/>
          </a:prstGeom>
          <a:ln w="0">
            <a:noFill/>
          </a:ln>
        </p:spPr>
      </p:pic>
      <p:sp>
        <p:nvSpPr>
          <p:cNvPr id="287" name="TextBox 8"/>
          <p:cNvSpPr/>
          <p:nvPr/>
        </p:nvSpPr>
        <p:spPr>
          <a:xfrm>
            <a:off x="4267080" y="1523880"/>
            <a:ext cx="449496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vi-VN" sz="2400" spc="-1" strike="noStrike">
                <a:solidFill>
                  <a:srgbClr val="0070c0"/>
                </a:solidFill>
                <a:latin typeface="Times New Roman"/>
                <a:ea typeface="DejaVu Sans"/>
              </a:rPr>
              <a:t>- </a:t>
            </a:r>
            <a:r>
              <a:rPr b="0" lang="en-US" sz="2400" spc="-1" strike="noStrike">
                <a:solidFill>
                  <a:srgbClr val="0070c0"/>
                </a:solidFill>
                <a:latin typeface="Times New Roman"/>
                <a:ea typeface="DejaVu Sans"/>
              </a:rPr>
              <a:t>C</a:t>
            </a:r>
            <a:r>
              <a:rPr b="0" lang="vi-VN" sz="2400" spc="-1" strike="noStrike">
                <a:solidFill>
                  <a:srgbClr val="0070c0"/>
                </a:solidFill>
                <a:latin typeface="Times New Roman"/>
                <a:ea typeface="DejaVu Sans"/>
              </a:rPr>
              <a:t>hức năng</a:t>
            </a:r>
            <a:r>
              <a:rPr b="0" lang="en-US" sz="2400" spc="-1" strike="noStrike">
                <a:solidFill>
                  <a:srgbClr val="0070c0"/>
                </a:solidFill>
                <a:latin typeface="Times New Roman"/>
                <a:ea typeface="DejaVu Sans"/>
              </a:rPr>
              <a:t>:</a:t>
            </a:r>
            <a:r>
              <a:rPr b="0" lang="vi-VN" sz="2400" spc="-1" strike="noStrike">
                <a:solidFill>
                  <a:srgbClr val="0070c0"/>
                </a:solidFill>
                <a:latin typeface="Times New Roman"/>
                <a:ea typeface="DejaVu Sans"/>
              </a:rPr>
              <a:t> trao đổi khí </a:t>
            </a:r>
            <a:r>
              <a:rPr b="0" lang="en-US" sz="2400" spc="-1" strike="noStrike">
                <a:solidFill>
                  <a:srgbClr val="0070c0"/>
                </a:solidFill>
                <a:latin typeface="Times New Roman"/>
                <a:ea typeface="DejaVu Sans"/>
              </a:rPr>
              <a:t>và</a:t>
            </a:r>
            <a:r>
              <a:rPr b="0" lang="vi-VN" sz="2400" spc="-1" strike="noStrike">
                <a:solidFill>
                  <a:srgbClr val="0070c0"/>
                </a:solidFill>
                <a:latin typeface="Times New Roman"/>
                <a:ea typeface="DejaVu Sans"/>
              </a:rPr>
              <a:t> thực hiện quá trình thoát hơi nước cho cây</a:t>
            </a:r>
            <a:r>
              <a:rPr b="0" lang="en-US" sz="2400" spc="-1" strike="noStrike">
                <a:solidFill>
                  <a:srgbClr val="0070c0"/>
                </a:solidFill>
                <a:latin typeface="Times New Roman"/>
                <a:ea typeface="DejaVu Sans"/>
              </a:rPr>
              <a:t>.</a:t>
            </a:r>
            <a:endParaRPr b="0" lang="en-US" sz="2400" spc="-1" strike="noStrike">
              <a:latin typeface="Arial"/>
            </a:endParaRPr>
          </a:p>
        </p:txBody>
      </p:sp>
      <p:sp>
        <p:nvSpPr>
          <p:cNvPr id="288" name="TextBox 9"/>
          <p:cNvSpPr/>
          <p:nvPr/>
        </p:nvSpPr>
        <p:spPr>
          <a:xfrm>
            <a:off x="4267080" y="2761920"/>
            <a:ext cx="449496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70c0"/>
                </a:solidFill>
                <a:latin typeface="Times New Roman"/>
                <a:ea typeface="DejaVu Sans"/>
              </a:rPr>
              <a:t>- </a:t>
            </a:r>
            <a:r>
              <a:rPr b="0" lang="en-US" sz="2400" spc="-1" strike="noStrike">
                <a:solidFill>
                  <a:srgbClr val="0070c0"/>
                </a:solidFill>
                <a:latin typeface="Times New Roman"/>
                <a:ea typeface="DejaVu Sans"/>
              </a:rPr>
              <a:t>Qúa trình TĐK chịu ảnh hưởng của các yếu tố như ánh sáng, độ ẩm, không khí.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303" dur="indefinite" restart="never" nodeType="tmRoot">
          <p:childTnLst>
            <p:seq>
              <p:cTn id="304" dur="indefinite" nodeType="mainSeq">
                <p:childTnLst>
                  <p:par>
                    <p:cTn id="305" fill="hold">
                      <p:stCondLst>
                        <p:cond delay="indefinite"/>
                      </p:stCondLst>
                      <p:childTnLst>
                        <p:par>
                          <p:cTn id="306" fill="hold">
                            <p:stCondLst>
                              <p:cond delay="0"/>
                            </p:stCondLst>
                            <p:childTnLst>
                              <p:par>
                                <p:cTn id="307" nodeType="clickEffect" fill="hold" presetClass="entr" presetID="42">
                                  <p:stCondLst>
                                    <p:cond delay="0"/>
                                  </p:stCondLst>
                                  <p:childTnLst>
                                    <p:set>
                                      <p:cBhvr>
                                        <p:cTn id="308" dur="1" fill="hold">
                                          <p:stCondLst>
                                            <p:cond delay="0"/>
                                          </p:stCondLst>
                                        </p:cTn>
                                        <p:tgtEl>
                                          <p:spTgt spid="284"/>
                                        </p:tgtEl>
                                        <p:attrNameLst>
                                          <p:attrName>style.visibility</p:attrName>
                                        </p:attrNameLst>
                                      </p:cBhvr>
                                      <p:to>
                                        <p:strVal val="visible"/>
                                      </p:to>
                                    </p:set>
                                    <p:animEffect filter="fade" transition="in">
                                      <p:cBhvr additive="repl">
                                        <p:cTn id="309" dur="1000"/>
                                        <p:tgtEl>
                                          <p:spTgt spid="284"/>
                                        </p:tgtEl>
                                      </p:cBhvr>
                                    </p:animEffect>
                                    <p:anim calcmode="lin" valueType="num">
                                      <p:cBhvr additive="repl">
                                        <p:cTn id="310" dur="1000" fill="hold"/>
                                        <p:tgtEl>
                                          <p:spTgt spid="284"/>
                                        </p:tgtEl>
                                        <p:attrNameLst>
                                          <p:attrName>ppt_x</p:attrName>
                                        </p:attrNameLst>
                                      </p:cBhvr>
                                      <p:tavLst>
                                        <p:tav tm="0">
                                          <p:val>
                                            <p:strVal val="#ppt_x"/>
                                          </p:val>
                                        </p:tav>
                                        <p:tav tm="100000">
                                          <p:val>
                                            <p:strVal val="#ppt_x"/>
                                          </p:val>
                                        </p:tav>
                                      </p:tavLst>
                                    </p:anim>
                                    <p:anim calcmode="lin" valueType="num">
                                      <p:cBhvr additive="repl">
                                        <p:cTn id="311" dur="1000" fill="hold"/>
                                        <p:tgtEl>
                                          <p:spTgt spid="284"/>
                                        </p:tgtEl>
                                        <p:attrNameLst>
                                          <p:attrName>ppt_y</p:attrName>
                                        </p:attrNameLst>
                                      </p:cBhvr>
                                      <p:tavLst>
                                        <p:tav tm="0">
                                          <p:val>
                                            <p:strVal val="#ppt_y+.1"/>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nodeType="clickEffect" fill="hold" presetClass="entr" presetID="16" presetSubtype="21">
                                  <p:stCondLst>
                                    <p:cond delay="0"/>
                                  </p:stCondLst>
                                  <p:childTnLst>
                                    <p:set>
                                      <p:cBhvr>
                                        <p:cTn id="315" dur="1" fill="hold">
                                          <p:stCondLst>
                                            <p:cond delay="0"/>
                                          </p:stCondLst>
                                        </p:cTn>
                                        <p:tgtEl>
                                          <p:spTgt spid="285"/>
                                        </p:tgtEl>
                                        <p:attrNameLst>
                                          <p:attrName>style.visibility</p:attrName>
                                        </p:attrNameLst>
                                      </p:cBhvr>
                                      <p:to>
                                        <p:strVal val="visible"/>
                                      </p:to>
                                    </p:set>
                                    <p:animEffect filter="barn(inVertical)" transition="in">
                                      <p:cBhvr additive="repl">
                                        <p:cTn id="316" dur="500"/>
                                        <p:tgtEl>
                                          <p:spTgt spid="285"/>
                                        </p:tgtEl>
                                      </p:cBhvr>
                                    </p:animEffect>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42">
                                  <p:stCondLst>
                                    <p:cond delay="0"/>
                                  </p:stCondLst>
                                  <p:childTnLst>
                                    <p:set>
                                      <p:cBhvr>
                                        <p:cTn id="320" dur="1" fill="hold">
                                          <p:stCondLst>
                                            <p:cond delay="0"/>
                                          </p:stCondLst>
                                        </p:cTn>
                                        <p:tgtEl>
                                          <p:spTgt spid="286"/>
                                        </p:tgtEl>
                                        <p:attrNameLst>
                                          <p:attrName>style.visibility</p:attrName>
                                        </p:attrNameLst>
                                      </p:cBhvr>
                                      <p:to>
                                        <p:strVal val="visible"/>
                                      </p:to>
                                    </p:set>
                                    <p:animEffect filter="fade" transition="in">
                                      <p:cBhvr additive="repl">
                                        <p:cTn id="321" dur="1000"/>
                                        <p:tgtEl>
                                          <p:spTgt spid="286"/>
                                        </p:tgtEl>
                                      </p:cBhvr>
                                    </p:animEffect>
                                    <p:anim calcmode="lin" valueType="num">
                                      <p:cBhvr additive="repl">
                                        <p:cTn id="322" dur="1000" fill="hold"/>
                                        <p:tgtEl>
                                          <p:spTgt spid="286"/>
                                        </p:tgtEl>
                                        <p:attrNameLst>
                                          <p:attrName>ppt_x</p:attrName>
                                        </p:attrNameLst>
                                      </p:cBhvr>
                                      <p:tavLst>
                                        <p:tav tm="0">
                                          <p:val>
                                            <p:strVal val="#ppt_x"/>
                                          </p:val>
                                        </p:tav>
                                        <p:tav tm="100000">
                                          <p:val>
                                            <p:strVal val="#ppt_x"/>
                                          </p:val>
                                        </p:tav>
                                      </p:tavLst>
                                    </p:anim>
                                    <p:anim calcmode="lin" valueType="num">
                                      <p:cBhvr additive="repl">
                                        <p:cTn id="323" dur="1000" fill="hold"/>
                                        <p:tgtEl>
                                          <p:spTgt spid="286"/>
                                        </p:tgtEl>
                                        <p:attrNameLst>
                                          <p:attrName>ppt_y</p:attrName>
                                        </p:attrNameLst>
                                      </p:cBhvr>
                                      <p:tavLst>
                                        <p:tav tm="0">
                                          <p:val>
                                            <p:strVal val="#ppt_y+.1"/>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22" presetSubtype="4">
                                  <p:stCondLst>
                                    <p:cond delay="0"/>
                                  </p:stCondLst>
                                  <p:childTnLst>
                                    <p:set>
                                      <p:cBhvr>
                                        <p:cTn id="327" dur="1" fill="hold">
                                          <p:stCondLst>
                                            <p:cond delay="0"/>
                                          </p:stCondLst>
                                        </p:cTn>
                                        <p:tgtEl>
                                          <p:spTgt spid="287"/>
                                        </p:tgtEl>
                                        <p:attrNameLst>
                                          <p:attrName>style.visibility</p:attrName>
                                        </p:attrNameLst>
                                      </p:cBhvr>
                                      <p:to>
                                        <p:strVal val="visible"/>
                                      </p:to>
                                    </p:set>
                                    <p:animEffect filter="wipe(down)" transition="in">
                                      <p:cBhvr additive="repl">
                                        <p:cTn id="328" dur="500"/>
                                        <p:tgtEl>
                                          <p:spTgt spid="287"/>
                                        </p:tgtEl>
                                      </p:cBhvr>
                                    </p:animEffec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22" presetSubtype="4">
                                  <p:stCondLst>
                                    <p:cond delay="0"/>
                                  </p:stCondLst>
                                  <p:childTnLst>
                                    <p:set>
                                      <p:cBhvr>
                                        <p:cTn id="332" dur="1" fill="hold">
                                          <p:stCondLst>
                                            <p:cond delay="0"/>
                                          </p:stCondLst>
                                        </p:cTn>
                                        <p:tgtEl>
                                          <p:spTgt spid="288"/>
                                        </p:tgtEl>
                                        <p:attrNameLst>
                                          <p:attrName>style.visibility</p:attrName>
                                        </p:attrNameLst>
                                      </p:cBhvr>
                                      <p:to>
                                        <p:strVal val="visible"/>
                                      </p:to>
                                    </p:set>
                                    <p:animEffect filter="wipe(down)" transition="in">
                                      <p:cBhvr additive="repl">
                                        <p:cTn id="333"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9" name="图片 22" descr=""/>
          <p:cNvPicPr/>
          <p:nvPr/>
        </p:nvPicPr>
        <p:blipFill>
          <a:blip r:embed="rId1"/>
          <a:srcRect l="0" t="60620" r="0" b="0"/>
          <a:stretch/>
        </p:blipFill>
        <p:spPr>
          <a:xfrm>
            <a:off x="0" y="4983840"/>
            <a:ext cx="9143280" cy="1873440"/>
          </a:xfrm>
          <a:prstGeom prst="rect">
            <a:avLst/>
          </a:prstGeom>
          <a:ln w="0">
            <a:noFill/>
          </a:ln>
        </p:spPr>
      </p:pic>
      <p:sp>
        <p:nvSpPr>
          <p:cNvPr id="290"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III. TRAO ĐỔI KHÍ Ở ĐỘNG VẬT</a:t>
            </a:r>
            <a:endParaRPr b="0" lang="en-US" sz="3200" spc="-1" strike="noStrike">
              <a:latin typeface="Arial"/>
            </a:endParaRPr>
          </a:p>
        </p:txBody>
      </p:sp>
      <p:sp>
        <p:nvSpPr>
          <p:cNvPr id="291" name="TextBox 1"/>
          <p:cNvSpPr/>
          <p:nvPr/>
        </p:nvSpPr>
        <p:spPr>
          <a:xfrm>
            <a:off x="159480" y="838080"/>
            <a:ext cx="5783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b050"/>
                </a:solidFill>
                <a:latin typeface="Calibri Light"/>
                <a:ea typeface="DejaVu Sans"/>
              </a:rPr>
              <a:t>1</a:t>
            </a:r>
            <a:r>
              <a:rPr b="1" lang="vi-VN" sz="2400" spc="-1" strike="noStrike">
                <a:solidFill>
                  <a:srgbClr val="00b050"/>
                </a:solidFill>
                <a:latin typeface="Calibri Light"/>
                <a:ea typeface="DejaVu Sans"/>
              </a:rPr>
              <a:t>. </a:t>
            </a:r>
            <a:r>
              <a:rPr b="1" lang="en-US" sz="2400" spc="-1" strike="noStrike">
                <a:solidFill>
                  <a:srgbClr val="00b050"/>
                </a:solidFill>
                <a:latin typeface="Times New Roman"/>
                <a:ea typeface="DejaVu Sans"/>
              </a:rPr>
              <a:t>Cơ quan trao đổi khí ở Động vật</a:t>
            </a:r>
            <a:endParaRPr b="0" lang="en-US" sz="2400" spc="-1" strike="noStrike">
              <a:latin typeface="Arial"/>
            </a:endParaRPr>
          </a:p>
        </p:txBody>
      </p:sp>
      <p:sp>
        <p:nvSpPr>
          <p:cNvPr id="292" name="TextBox 2"/>
          <p:cNvSpPr/>
          <p:nvPr/>
        </p:nvSpPr>
        <p:spPr>
          <a:xfrm>
            <a:off x="457200" y="1676520"/>
            <a:ext cx="8000280" cy="3485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rgbClr val="000000"/>
                </a:solidFill>
                <a:latin typeface="Times New Roman"/>
                <a:ea typeface="DejaVu Sans"/>
              </a:rPr>
              <a:t>Yêu cầu </a:t>
            </a:r>
            <a:r>
              <a:rPr b="0" lang="vi-VN" sz="2000" spc="-1" strike="noStrike">
                <a:solidFill>
                  <a:srgbClr val="000000"/>
                </a:solidFill>
                <a:latin typeface="Times New Roman"/>
                <a:ea typeface="DejaVu Sans"/>
              </a:rPr>
              <a:t>HS </a:t>
            </a:r>
            <a:r>
              <a:rPr b="0" lang="en-US" sz="2000" spc="-1" strike="noStrike">
                <a:solidFill>
                  <a:srgbClr val="000000"/>
                </a:solidFill>
                <a:latin typeface="Times New Roman"/>
                <a:ea typeface="DejaVu Sans"/>
              </a:rPr>
              <a:t>quan sát hình 28.2, 28.3, 28.4, video trao đổi khí ở các động vật khác nhau.</a:t>
            </a:r>
            <a:endParaRPr b="0" lang="en-US" sz="2000" spc="-1" strike="noStrike">
              <a:latin typeface="Arial"/>
            </a:endParaRPr>
          </a:p>
          <a:p>
            <a:pPr>
              <a:lnSpc>
                <a:spcPct val="100000"/>
              </a:lnSpc>
            </a:pPr>
            <a:r>
              <a:rPr b="0" lang="en-US" sz="2000" spc="-1" strike="noStrike">
                <a:solidFill>
                  <a:srgbClr val="000000"/>
                </a:solidFill>
                <a:latin typeface="Times New Roman"/>
                <a:ea typeface="DejaVu Sans"/>
              </a:rPr>
              <a:t>Hoạt động nhóm 7 phút</a:t>
            </a:r>
            <a:r>
              <a:rPr b="0" lang="vi-VN" sz="2000" spc="-1" strike="noStrike">
                <a:solidFill>
                  <a:srgbClr val="000000"/>
                </a:solidFill>
                <a:latin typeface="Times New Roman"/>
                <a:ea typeface="DejaVu Sans"/>
              </a:rPr>
              <a:t>:</a:t>
            </a:r>
            <a:endParaRPr b="0" lang="en-US" sz="2000" spc="-1" strike="noStrike">
              <a:latin typeface="Arial"/>
            </a:endParaRPr>
          </a:p>
          <a:p>
            <a:pPr>
              <a:lnSpc>
                <a:spcPct val="100000"/>
              </a:lnSpc>
            </a:pPr>
            <a:r>
              <a:rPr b="0" lang="en-US" sz="2000" spc="-1" strike="noStrike">
                <a:solidFill>
                  <a:srgbClr val="000000"/>
                </a:solidFill>
                <a:latin typeface="Times New Roman"/>
                <a:ea typeface="DejaVu Sans"/>
              </a:rPr>
              <a:t>+ </a:t>
            </a:r>
            <a:r>
              <a:rPr b="0" lang="vi-VN" sz="2000" spc="-1" strike="noStrike">
                <a:solidFill>
                  <a:srgbClr val="000000"/>
                </a:solidFill>
                <a:latin typeface="Times New Roman"/>
                <a:ea typeface="DejaVu Sans"/>
              </a:rPr>
              <a:t>Quan sát Hình 28.2, cho biết tên cơ quan trao đổi khi ở giun đất, cá, châu chấu và mèo.</a:t>
            </a:r>
            <a:endParaRPr b="0" lang="en-US" sz="2000" spc="-1" strike="noStrike">
              <a:latin typeface="Arial"/>
            </a:endParaRPr>
          </a:p>
          <a:p>
            <a:pPr>
              <a:lnSpc>
                <a:spcPct val="100000"/>
              </a:lnSpc>
            </a:pPr>
            <a:r>
              <a:rPr b="0" lang="en-US" sz="2000" spc="-1" strike="noStrike">
                <a:solidFill>
                  <a:srgbClr val="000000"/>
                </a:solidFill>
                <a:latin typeface="Times New Roman"/>
                <a:ea typeface="DejaVu Sans"/>
              </a:rPr>
              <a:t>+ </a:t>
            </a:r>
            <a:r>
              <a:rPr b="0" lang="vi-VN" sz="2000" spc="-1" strike="noStrike">
                <a:solidFill>
                  <a:srgbClr val="000000"/>
                </a:solidFill>
                <a:latin typeface="Times New Roman"/>
                <a:ea typeface="DejaVu Sans"/>
              </a:rPr>
              <a:t>Quan sát Hình 28.3, mô t</a:t>
            </a:r>
            <a:r>
              <a:rPr b="0" lang="en-US" sz="2000" spc="-1" strike="noStrike">
                <a:solidFill>
                  <a:srgbClr val="000000"/>
                </a:solidFill>
                <a:latin typeface="Times New Roman"/>
                <a:ea typeface="DejaVu Sans"/>
              </a:rPr>
              <a:t>ả</a:t>
            </a:r>
            <a:r>
              <a:rPr b="0" lang="vi-VN" sz="2000" spc="-1" strike="noStrike">
                <a:solidFill>
                  <a:srgbClr val="000000"/>
                </a:solidFill>
                <a:latin typeface="Times New Roman"/>
                <a:ea typeface="DejaVu Sans"/>
              </a:rPr>
              <a:t> đường đi của khí qua cơ quan trao đổi khí </a:t>
            </a:r>
            <a:r>
              <a:rPr b="0" lang="en-US" sz="2000" spc="-1" strike="noStrike">
                <a:solidFill>
                  <a:srgbClr val="000000"/>
                </a:solidFill>
                <a:latin typeface="Times New Roman"/>
                <a:ea typeface="DejaVu Sans"/>
              </a:rPr>
              <a:t>ở</a:t>
            </a:r>
            <a:r>
              <a:rPr b="0" lang="vi-VN" sz="2000" spc="-1" strike="noStrike">
                <a:solidFill>
                  <a:srgbClr val="000000"/>
                </a:solidFill>
                <a:latin typeface="Times New Roman"/>
                <a:ea typeface="DejaVu Sans"/>
              </a:rPr>
              <a:t> động vậ</a:t>
            </a:r>
            <a:r>
              <a:rPr b="0" lang="en-US" sz="2000" spc="-1" strike="noStrike">
                <a:solidFill>
                  <a:srgbClr val="000000"/>
                </a:solidFill>
                <a:latin typeface="Times New Roman"/>
                <a:ea typeface="DejaVu Sans"/>
              </a:rPr>
              <a:t>t.</a:t>
            </a:r>
            <a:endParaRPr b="0" lang="en-US" sz="2000" spc="-1" strike="noStrike">
              <a:latin typeface="Arial"/>
            </a:endParaRPr>
          </a:p>
          <a:p>
            <a:pPr>
              <a:lnSpc>
                <a:spcPct val="100000"/>
              </a:lnSpc>
            </a:pPr>
            <a:r>
              <a:rPr b="0" lang="en-US" sz="2000" spc="-1" strike="noStrike">
                <a:solidFill>
                  <a:srgbClr val="000000"/>
                </a:solidFill>
                <a:latin typeface="Times New Roman"/>
                <a:ea typeface="DejaVu Sans"/>
              </a:rPr>
              <a:t>+ </a:t>
            </a:r>
            <a:r>
              <a:rPr b="0" lang="vi-VN" sz="2000" spc="-1" strike="noStrike">
                <a:solidFill>
                  <a:srgbClr val="000000"/>
                </a:solidFill>
                <a:latin typeface="Times New Roman"/>
                <a:ea typeface="DejaVu Sans"/>
              </a:rPr>
              <a:t>Quan sát Hình 28.4, mô tả đường đi của khí O</a:t>
            </a:r>
            <a:r>
              <a:rPr b="0" lang="en-US" sz="2000" spc="-1" strike="noStrike" baseline="-25000">
                <a:solidFill>
                  <a:srgbClr val="000000"/>
                </a:solidFill>
                <a:latin typeface="Times New Roman"/>
                <a:ea typeface="DejaVu Sans"/>
              </a:rPr>
              <a:t>2</a:t>
            </a:r>
            <a:r>
              <a:rPr b="0" lang="vi-VN" sz="2000" spc="-1" strike="noStrike">
                <a:solidFill>
                  <a:srgbClr val="000000"/>
                </a:solidFill>
                <a:latin typeface="Times New Roman"/>
                <a:ea typeface="DejaVu Sans"/>
              </a:rPr>
              <a:t>, và </a:t>
            </a:r>
            <a:r>
              <a:rPr b="0" lang="en-US" sz="2000" spc="-1" strike="noStrike">
                <a:solidFill>
                  <a:srgbClr val="000000"/>
                </a:solidFill>
                <a:latin typeface="Times New Roman"/>
                <a:ea typeface="DejaVu Sans"/>
              </a:rPr>
              <a:t>CO</a:t>
            </a:r>
            <a:r>
              <a:rPr b="0" lang="en-US" sz="2000" spc="-1" strike="noStrike" baseline="-25000">
                <a:solidFill>
                  <a:srgbClr val="000000"/>
                </a:solidFill>
                <a:latin typeface="Times New Roman"/>
                <a:ea typeface="DejaVu Sans"/>
              </a:rPr>
              <a:t>2</a:t>
            </a:r>
            <a:r>
              <a:rPr b="0" lang="vi-VN" sz="2000" spc="-1" strike="noStrike">
                <a:solidFill>
                  <a:srgbClr val="000000"/>
                </a:solidFill>
                <a:latin typeface="Times New Roman"/>
                <a:ea typeface="DejaVu Sans"/>
              </a:rPr>
              <a:t>, qua các cơ quan của hệ h</a:t>
            </a:r>
            <a:r>
              <a:rPr b="0" lang="en-US" sz="2000" spc="-1" strike="noStrike">
                <a:solidFill>
                  <a:srgbClr val="000000"/>
                </a:solidFill>
                <a:latin typeface="Times New Roman"/>
                <a:ea typeface="DejaVu Sans"/>
              </a:rPr>
              <a:t>ô</a:t>
            </a:r>
            <a:r>
              <a:rPr b="0" lang="vi-VN" sz="2000" spc="-1" strike="noStrike">
                <a:solidFill>
                  <a:srgbClr val="000000"/>
                </a:solidFill>
                <a:latin typeface="Times New Roman"/>
                <a:ea typeface="DejaVu Sans"/>
              </a:rPr>
              <a:t> hấp ở người.</a:t>
            </a:r>
            <a:endParaRPr b="0" lang="en-US" sz="2000" spc="-1" strike="noStrike">
              <a:latin typeface="Arial"/>
            </a:endParaRPr>
          </a:p>
          <a:p>
            <a:pPr>
              <a:lnSpc>
                <a:spcPct val="100000"/>
              </a:lnSpc>
            </a:pPr>
            <a:r>
              <a:rPr b="0" lang="en-US" sz="2000" spc="-1" strike="noStrike">
                <a:solidFill>
                  <a:srgbClr val="000000"/>
                </a:solidFill>
                <a:latin typeface="Times New Roman"/>
                <a:ea typeface="DejaVu Sans"/>
              </a:rPr>
              <a:t>+ </a:t>
            </a:r>
            <a:r>
              <a:rPr b="0" lang="vi-VN" sz="2000" spc="-1" strike="noStrike">
                <a:solidFill>
                  <a:srgbClr val="000000"/>
                </a:solidFill>
                <a:latin typeface="Times New Roman"/>
                <a:ea typeface="DejaVu Sans"/>
              </a:rPr>
              <a:t>Đi</a:t>
            </a:r>
            <a:r>
              <a:rPr b="0" lang="en-US" sz="2000" spc="-1" strike="noStrike">
                <a:solidFill>
                  <a:srgbClr val="000000"/>
                </a:solidFill>
                <a:latin typeface="Times New Roman"/>
                <a:ea typeface="DejaVu Sans"/>
              </a:rPr>
              <a:t>ề</a:t>
            </a:r>
            <a:r>
              <a:rPr b="0" lang="vi-VN" sz="2000" spc="-1" strike="noStrike">
                <a:solidFill>
                  <a:srgbClr val="000000"/>
                </a:solidFill>
                <a:latin typeface="Times New Roman"/>
                <a:ea typeface="DejaVu Sans"/>
              </a:rPr>
              <a:t>u gì sẽ xảy ra nếu đường d</a:t>
            </a:r>
            <a:r>
              <a:rPr b="0" lang="en-US" sz="2000" spc="-1" strike="noStrike">
                <a:solidFill>
                  <a:srgbClr val="000000"/>
                </a:solidFill>
                <a:latin typeface="Times New Roman"/>
                <a:ea typeface="DejaVu Sans"/>
              </a:rPr>
              <a:t>ẫ</a:t>
            </a:r>
            <a:r>
              <a:rPr b="0" lang="vi-VN" sz="2000" spc="-1" strike="noStrike">
                <a:solidFill>
                  <a:srgbClr val="000000"/>
                </a:solidFill>
                <a:latin typeface="Times New Roman"/>
                <a:ea typeface="DejaVu Sans"/>
              </a:rPr>
              <a:t>n khí bị </a:t>
            </a:r>
            <a:r>
              <a:rPr b="0" lang="en-US" sz="2000" spc="-1" strike="noStrike">
                <a:solidFill>
                  <a:srgbClr val="000000"/>
                </a:solidFill>
                <a:latin typeface="Times New Roman"/>
                <a:ea typeface="DejaVu Sans"/>
              </a:rPr>
              <a:t>t</a:t>
            </a:r>
            <a:r>
              <a:rPr b="0" lang="vi-VN" sz="2000" spc="-1" strike="noStrike">
                <a:solidFill>
                  <a:srgbClr val="000000"/>
                </a:solidFill>
                <a:latin typeface="Times New Roman"/>
                <a:ea typeface="DejaVu Sans"/>
              </a:rPr>
              <a:t>ắc nghẽn? Nêu những việc làm có lợi cho quá tr</a:t>
            </a:r>
            <a:r>
              <a:rPr b="0" lang="en-US" sz="2000" spc="-1" strike="noStrike">
                <a:solidFill>
                  <a:srgbClr val="000000"/>
                </a:solidFill>
                <a:latin typeface="Times New Roman"/>
                <a:ea typeface="DejaVu Sans"/>
              </a:rPr>
              <a:t>ì</a:t>
            </a:r>
            <a:r>
              <a:rPr b="0" lang="vi-VN" sz="2000" spc="-1" strike="noStrike">
                <a:solidFill>
                  <a:srgbClr val="000000"/>
                </a:solidFill>
                <a:latin typeface="Times New Roman"/>
                <a:ea typeface="DejaVu Sans"/>
              </a:rPr>
              <a:t>nh </a:t>
            </a:r>
            <a:r>
              <a:rPr b="0" lang="en-US" sz="2000" spc="-1" strike="noStrike">
                <a:solidFill>
                  <a:srgbClr val="000000"/>
                </a:solidFill>
                <a:latin typeface="Times New Roman"/>
                <a:ea typeface="DejaVu Sans"/>
              </a:rPr>
              <a:t>tr</a:t>
            </a:r>
            <a:r>
              <a:rPr b="0" lang="vi-VN" sz="2000" spc="-1" strike="noStrike">
                <a:solidFill>
                  <a:srgbClr val="000000"/>
                </a:solidFill>
                <a:latin typeface="Times New Roman"/>
                <a:ea typeface="DejaVu Sans"/>
              </a:rPr>
              <a:t>ao đổi khí ở người</a:t>
            </a:r>
            <a:r>
              <a:rPr b="0" lang="en-US" sz="2000" spc="-1" strike="noStrike">
                <a:solidFill>
                  <a:srgbClr val="000000"/>
                </a:solidFill>
                <a:latin typeface="Times New Roman"/>
                <a:ea typeface="DejaVu Sans"/>
              </a:rPr>
              <a:t>?</a:t>
            </a:r>
            <a:endParaRPr b="0" lang="en-US" sz="2000" spc="-1" strike="noStrike">
              <a:latin typeface="Arial"/>
            </a:endParaRPr>
          </a:p>
        </p:txBody>
      </p:sp>
    </p:spTree>
  </p:cSld>
  <mc:AlternateContent>
    <mc:Choice Requires="p14">
      <p:transition spd="slow" p14:dur="2000"/>
    </mc:Choice>
    <mc:Fallback>
      <p:transition spd="slow"/>
    </mc:Fallback>
  </mc:AlternateContent>
  <p:timing>
    <p:tnLst>
      <p:par>
        <p:cTn id="334" dur="indefinite" restart="never" nodeType="tmRoot">
          <p:childTnLst>
            <p:seq>
              <p:cTn id="335" dur="indefinite" nodeType="mainSeq">
                <p:childTnLst>
                  <p:par>
                    <p:cTn id="336" fill="hold">
                      <p:stCondLst>
                        <p:cond delay="indefinite"/>
                      </p:stCondLst>
                      <p:childTnLst>
                        <p:par>
                          <p:cTn id="337" fill="hold">
                            <p:stCondLst>
                              <p:cond delay="0"/>
                            </p:stCondLst>
                            <p:childTnLst>
                              <p:par>
                                <p:cTn id="338" nodeType="clickEffect" fill="hold" presetClass="entr" presetID="42">
                                  <p:stCondLst>
                                    <p:cond delay="0"/>
                                  </p:stCondLst>
                                  <p:childTnLst>
                                    <p:set>
                                      <p:cBhvr>
                                        <p:cTn id="339" dur="1" fill="hold">
                                          <p:stCondLst>
                                            <p:cond delay="0"/>
                                          </p:stCondLst>
                                        </p:cTn>
                                        <p:tgtEl>
                                          <p:spTgt spid="290"/>
                                        </p:tgtEl>
                                        <p:attrNameLst>
                                          <p:attrName>style.visibility</p:attrName>
                                        </p:attrNameLst>
                                      </p:cBhvr>
                                      <p:to>
                                        <p:strVal val="visible"/>
                                      </p:to>
                                    </p:set>
                                    <p:animEffect filter="fade" transition="in">
                                      <p:cBhvr additive="repl">
                                        <p:cTn id="340" dur="1000"/>
                                        <p:tgtEl>
                                          <p:spTgt spid="290"/>
                                        </p:tgtEl>
                                      </p:cBhvr>
                                    </p:animEffect>
                                    <p:anim calcmode="lin" valueType="num">
                                      <p:cBhvr additive="repl">
                                        <p:cTn id="341" dur="1000" fill="hold"/>
                                        <p:tgtEl>
                                          <p:spTgt spid="290"/>
                                        </p:tgtEl>
                                        <p:attrNameLst>
                                          <p:attrName>ppt_x</p:attrName>
                                        </p:attrNameLst>
                                      </p:cBhvr>
                                      <p:tavLst>
                                        <p:tav tm="0">
                                          <p:val>
                                            <p:strVal val="#ppt_x"/>
                                          </p:val>
                                        </p:tav>
                                        <p:tav tm="100000">
                                          <p:val>
                                            <p:strVal val="#ppt_x"/>
                                          </p:val>
                                        </p:tav>
                                      </p:tavLst>
                                    </p:anim>
                                    <p:anim calcmode="lin" valueType="num">
                                      <p:cBhvr additive="repl">
                                        <p:cTn id="342"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par>
                    <p:cTn id="343" fill="hold">
                      <p:stCondLst>
                        <p:cond delay="indefinite"/>
                      </p:stCondLst>
                      <p:childTnLst>
                        <p:par>
                          <p:cTn id="344" fill="hold">
                            <p:stCondLst>
                              <p:cond delay="0"/>
                            </p:stCondLst>
                            <p:childTnLst>
                              <p:par>
                                <p:cTn id="345" nodeType="clickEffect" fill="hold" presetClass="entr" presetID="16" presetSubtype="21">
                                  <p:stCondLst>
                                    <p:cond delay="0"/>
                                  </p:stCondLst>
                                  <p:childTnLst>
                                    <p:set>
                                      <p:cBhvr>
                                        <p:cTn id="346" dur="1" fill="hold">
                                          <p:stCondLst>
                                            <p:cond delay="0"/>
                                          </p:stCondLst>
                                        </p:cTn>
                                        <p:tgtEl>
                                          <p:spTgt spid="291"/>
                                        </p:tgtEl>
                                        <p:attrNameLst>
                                          <p:attrName>style.visibility</p:attrName>
                                        </p:attrNameLst>
                                      </p:cBhvr>
                                      <p:to>
                                        <p:strVal val="visible"/>
                                      </p:to>
                                    </p:set>
                                    <p:animEffect filter="barn(inVertical)" transition="in">
                                      <p:cBhvr additive="repl">
                                        <p:cTn id="347" dur="500"/>
                                        <p:tgtEl>
                                          <p:spTgt spid="291"/>
                                        </p:tgtEl>
                                      </p:cBhvr>
                                    </p:animEffect>
                                  </p:childTnLst>
                                </p:cTn>
                              </p:par>
                            </p:childTnLst>
                          </p:cTn>
                        </p:par>
                      </p:childTnLst>
                    </p:cTn>
                  </p:par>
                  <p:par>
                    <p:cTn id="348" fill="hold">
                      <p:stCondLst>
                        <p:cond delay="indefinite"/>
                      </p:stCondLst>
                      <p:childTnLst>
                        <p:par>
                          <p:cTn id="349" fill="hold">
                            <p:stCondLst>
                              <p:cond delay="0"/>
                            </p:stCondLst>
                            <p:childTnLst>
                              <p:par>
                                <p:cTn id="350" nodeType="clickEffect" fill="hold" presetClass="entr" presetID="6" presetSubtype="16">
                                  <p:stCondLst>
                                    <p:cond delay="0"/>
                                  </p:stCondLst>
                                  <p:childTnLst>
                                    <p:set>
                                      <p:cBhvr>
                                        <p:cTn id="351" dur="1" fill="hold">
                                          <p:stCondLst>
                                            <p:cond delay="0"/>
                                          </p:stCondLst>
                                        </p:cTn>
                                        <p:tgtEl>
                                          <p:spTgt spid="292"/>
                                        </p:tgtEl>
                                        <p:attrNameLst>
                                          <p:attrName>style.visibility</p:attrName>
                                        </p:attrNameLst>
                                      </p:cBhvr>
                                      <p:to>
                                        <p:strVal val="visible"/>
                                      </p:to>
                                    </p:set>
                                    <p:animEffect filter="circle(in)" transition="in">
                                      <p:cBhvr additive="repl">
                                        <p:cTn id="352" dur="2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图片 22" descr=""/>
          <p:cNvPicPr/>
          <p:nvPr/>
        </p:nvPicPr>
        <p:blipFill>
          <a:blip r:embed="rId1"/>
          <a:srcRect l="0" t="60620" r="0" b="0"/>
          <a:stretch/>
        </p:blipFill>
        <p:spPr>
          <a:xfrm>
            <a:off x="0" y="4983840"/>
            <a:ext cx="9143280" cy="1873440"/>
          </a:xfrm>
          <a:prstGeom prst="rect">
            <a:avLst/>
          </a:prstGeom>
          <a:ln w="0">
            <a:noFill/>
          </a:ln>
        </p:spPr>
      </p:pic>
      <p:sp>
        <p:nvSpPr>
          <p:cNvPr id="294"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III. TRAO ĐỔI KHÍ Ở ĐỘNG VẬT</a:t>
            </a:r>
            <a:endParaRPr b="0" lang="en-US" sz="3200" spc="-1" strike="noStrike">
              <a:latin typeface="Arial"/>
            </a:endParaRPr>
          </a:p>
        </p:txBody>
      </p:sp>
      <p:sp>
        <p:nvSpPr>
          <p:cNvPr id="295" name="TextBox 1"/>
          <p:cNvSpPr/>
          <p:nvPr/>
        </p:nvSpPr>
        <p:spPr>
          <a:xfrm>
            <a:off x="159480" y="838080"/>
            <a:ext cx="5783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b050"/>
                </a:solidFill>
                <a:latin typeface="Calibri Light"/>
                <a:ea typeface="DejaVu Sans"/>
              </a:rPr>
              <a:t>1</a:t>
            </a:r>
            <a:r>
              <a:rPr b="1" lang="vi-VN" sz="2400" spc="-1" strike="noStrike">
                <a:solidFill>
                  <a:srgbClr val="00b050"/>
                </a:solidFill>
                <a:latin typeface="Calibri Light"/>
                <a:ea typeface="DejaVu Sans"/>
              </a:rPr>
              <a:t>. </a:t>
            </a:r>
            <a:r>
              <a:rPr b="1" lang="en-US" sz="2400" spc="-1" strike="noStrike">
                <a:solidFill>
                  <a:srgbClr val="00b050"/>
                </a:solidFill>
                <a:latin typeface="Times New Roman"/>
                <a:ea typeface="DejaVu Sans"/>
              </a:rPr>
              <a:t>Cơ quan trao đổi khí ở Động vật</a:t>
            </a:r>
            <a:endParaRPr b="0" lang="en-US" sz="2400" spc="-1" strike="noStrike">
              <a:latin typeface="Arial"/>
            </a:endParaRPr>
          </a:p>
        </p:txBody>
      </p:sp>
      <p:sp>
        <p:nvSpPr>
          <p:cNvPr id="296" name="TextBox 4"/>
          <p:cNvSpPr/>
          <p:nvPr/>
        </p:nvSpPr>
        <p:spPr>
          <a:xfrm>
            <a:off x="304920" y="1327680"/>
            <a:ext cx="800028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rgbClr val="000000"/>
                </a:solidFill>
                <a:latin typeface="Calibri"/>
                <a:ea typeface="DejaVu Sans"/>
              </a:rPr>
              <a:t>HS quan sát video: Trao đổi khí ở các động vật khác nhau. Cho biết </a:t>
            </a:r>
            <a:r>
              <a:rPr b="0" lang="vi-VN" sz="2000" spc="-1" strike="noStrike">
                <a:solidFill>
                  <a:srgbClr val="000000"/>
                </a:solidFill>
                <a:latin typeface="Times New Roman"/>
                <a:ea typeface="DejaVu Sans"/>
              </a:rPr>
              <a:t>cho biết tên cơ quan trao đổi khi ở giun đất, cá, châu chấu và mèo</a:t>
            </a:r>
            <a:r>
              <a:rPr b="0" lang="en-US" sz="2000" spc="-1" strike="noStrike">
                <a:solidFill>
                  <a:srgbClr val="000000"/>
                </a:solidFill>
                <a:latin typeface="Times New Roman"/>
                <a:ea typeface="DejaVu Sans"/>
              </a:rPr>
              <a:t>?</a:t>
            </a:r>
            <a:r>
              <a:rPr b="0" lang="en-US" sz="2000" spc="-1" strike="noStrike">
                <a:solidFill>
                  <a:srgbClr val="000000"/>
                </a:solidFill>
                <a:latin typeface="Calibri"/>
                <a:ea typeface="DejaVu Sans"/>
              </a:rPr>
              <a:t> (</a:t>
            </a:r>
            <a:r>
              <a:rPr b="0" lang="en-US" sz="2000" spc="-1" strike="noStrike" u="sng">
                <a:solidFill>
                  <a:srgbClr val="0563c1"/>
                </a:solidFill>
                <a:uFillTx/>
                <a:latin typeface="Calibri"/>
                <a:ea typeface="DejaVu Sans"/>
                <a:hlinkClick r:id="rId2"/>
              </a:rPr>
              <a:t>https://www.youtube.com/watch?v=LXGG-HgtJoI</a:t>
            </a:r>
            <a:r>
              <a:rPr b="0" lang="en-US" sz="2000" spc="-1" strike="noStrike">
                <a:solidFill>
                  <a:srgbClr val="000000"/>
                </a:solidFill>
                <a:latin typeface="Calibri"/>
                <a:ea typeface="DejaVu Sans"/>
              </a:rPr>
              <a:t>)</a:t>
            </a:r>
            <a:endParaRPr b="0" lang="en-US" sz="2000" spc="-1" strike="noStrike">
              <a:latin typeface="Arial"/>
            </a:endParaRPr>
          </a:p>
        </p:txBody>
      </p:sp>
      <p:sp>
        <p:nvSpPr>
          <p:cNvPr id="297" name="TextBox 5"/>
          <p:cNvSpPr/>
          <p:nvPr/>
        </p:nvSpPr>
        <p:spPr>
          <a:xfrm>
            <a:off x="5181480" y="2594160"/>
            <a:ext cx="3789720" cy="2284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pc="-1" strike="noStrike">
                <a:solidFill>
                  <a:srgbClr val="0070c0"/>
                </a:solidFill>
                <a:latin typeface="Times New Roman"/>
                <a:ea typeface="DejaVu Sans"/>
              </a:rPr>
              <a:t>- </a:t>
            </a:r>
            <a:r>
              <a:rPr b="0" lang="vi-VN" sz="2400" spc="-1" strike="noStrike">
                <a:solidFill>
                  <a:srgbClr val="0070c0"/>
                </a:solidFill>
                <a:latin typeface="Times New Roman"/>
                <a:ea typeface="DejaVu Sans"/>
              </a:rPr>
              <a:t>Động vật trao đổi khí với môi trường qua cơ quan trao đổi khí. Tuỳ từng loài động vật mà cơ quan trao đổi khí là da, hệ thống ống khí, mang hay phổi</a:t>
            </a:r>
            <a:r>
              <a:rPr b="0" lang="en-US" sz="2400" spc="-1" strike="noStrike">
                <a:solidFill>
                  <a:srgbClr val="0070c0"/>
                </a:solidFill>
                <a:latin typeface="Times New Roman"/>
                <a:ea typeface="DejaVu Sans"/>
              </a:rPr>
              <a:t>.</a:t>
            </a:r>
            <a:endParaRPr b="0" lang="en-US" sz="2400" spc="-1" strike="noStrike">
              <a:latin typeface="Arial"/>
            </a:endParaRPr>
          </a:p>
        </p:txBody>
      </p:sp>
      <p:pic>
        <p:nvPicPr>
          <p:cNvPr id="298" name="Picture 7" descr=""/>
          <p:cNvPicPr/>
          <p:nvPr/>
        </p:nvPicPr>
        <p:blipFill>
          <a:blip r:embed="rId3"/>
          <a:stretch/>
        </p:blipFill>
        <p:spPr>
          <a:xfrm>
            <a:off x="457200" y="2315520"/>
            <a:ext cx="4583880" cy="3398760"/>
          </a:xfrm>
          <a:prstGeom prst="rect">
            <a:avLst/>
          </a:prstGeom>
          <a:ln w="0">
            <a:noFill/>
          </a:ln>
        </p:spPr>
      </p:pic>
    </p:spTree>
  </p:cSld>
  <mc:AlternateContent>
    <mc:Choice Requires="p14">
      <p:transition spd="slow" p14:dur="2000"/>
    </mc:Choice>
    <mc:Fallback>
      <p:transition spd="slow"/>
    </mc:Fallback>
  </mc:AlternateContent>
  <p:timing>
    <p:tnLst>
      <p:par>
        <p:cTn id="353" dur="indefinite" restart="never" nodeType="tmRoot">
          <p:childTnLst>
            <p:seq>
              <p:cTn id="354" dur="indefinite" nodeType="mainSeq">
                <p:childTnLst>
                  <p:par>
                    <p:cTn id="355" fill="hold">
                      <p:stCondLst>
                        <p:cond delay="indefinite"/>
                      </p:stCondLst>
                      <p:childTnLst>
                        <p:par>
                          <p:cTn id="356" fill="hold">
                            <p:stCondLst>
                              <p:cond delay="0"/>
                            </p:stCondLst>
                            <p:childTnLst>
                              <p:par>
                                <p:cTn id="357" nodeType="clickEffect" fill="hold" presetClass="entr" presetID="42">
                                  <p:stCondLst>
                                    <p:cond delay="0"/>
                                  </p:stCondLst>
                                  <p:childTnLst>
                                    <p:set>
                                      <p:cBhvr>
                                        <p:cTn id="358" dur="1" fill="hold">
                                          <p:stCondLst>
                                            <p:cond delay="0"/>
                                          </p:stCondLst>
                                        </p:cTn>
                                        <p:tgtEl>
                                          <p:spTgt spid="294"/>
                                        </p:tgtEl>
                                        <p:attrNameLst>
                                          <p:attrName>style.visibility</p:attrName>
                                        </p:attrNameLst>
                                      </p:cBhvr>
                                      <p:to>
                                        <p:strVal val="visible"/>
                                      </p:to>
                                    </p:set>
                                    <p:animEffect filter="fade" transition="in">
                                      <p:cBhvr additive="repl">
                                        <p:cTn id="359" dur="1000"/>
                                        <p:tgtEl>
                                          <p:spTgt spid="294"/>
                                        </p:tgtEl>
                                      </p:cBhvr>
                                    </p:animEffect>
                                    <p:anim calcmode="lin" valueType="num">
                                      <p:cBhvr additive="repl">
                                        <p:cTn id="360" dur="1000" fill="hold"/>
                                        <p:tgtEl>
                                          <p:spTgt spid="294"/>
                                        </p:tgtEl>
                                        <p:attrNameLst>
                                          <p:attrName>ppt_x</p:attrName>
                                        </p:attrNameLst>
                                      </p:cBhvr>
                                      <p:tavLst>
                                        <p:tav tm="0">
                                          <p:val>
                                            <p:strVal val="#ppt_x"/>
                                          </p:val>
                                        </p:tav>
                                        <p:tav tm="100000">
                                          <p:val>
                                            <p:strVal val="#ppt_x"/>
                                          </p:val>
                                        </p:tav>
                                      </p:tavLst>
                                    </p:anim>
                                    <p:anim calcmode="lin" valueType="num">
                                      <p:cBhvr additive="repl">
                                        <p:cTn id="361" dur="1000" fill="hold"/>
                                        <p:tgtEl>
                                          <p:spTgt spid="294"/>
                                        </p:tgtEl>
                                        <p:attrNameLst>
                                          <p:attrName>ppt_y</p:attrName>
                                        </p:attrNameLst>
                                      </p:cBhvr>
                                      <p:tavLst>
                                        <p:tav tm="0">
                                          <p:val>
                                            <p:strVal val="#ppt_y+.1"/>
                                          </p:val>
                                        </p:tav>
                                        <p:tav tm="100000">
                                          <p:val>
                                            <p:strVal val="#ppt_y"/>
                                          </p:val>
                                        </p:tav>
                                      </p:tavLst>
                                    </p:anim>
                                  </p:childTnLst>
                                </p:cTn>
                              </p:par>
                            </p:childTnLst>
                          </p:cTn>
                        </p:par>
                      </p:childTnLst>
                    </p:cTn>
                  </p:par>
                  <p:par>
                    <p:cTn id="362" fill="hold">
                      <p:stCondLst>
                        <p:cond delay="indefinite"/>
                      </p:stCondLst>
                      <p:childTnLst>
                        <p:par>
                          <p:cTn id="363" fill="hold">
                            <p:stCondLst>
                              <p:cond delay="0"/>
                            </p:stCondLst>
                            <p:childTnLst>
                              <p:par>
                                <p:cTn id="364" nodeType="clickEffect" fill="hold" presetClass="entr" presetID="16" presetSubtype="21">
                                  <p:stCondLst>
                                    <p:cond delay="0"/>
                                  </p:stCondLst>
                                  <p:childTnLst>
                                    <p:set>
                                      <p:cBhvr>
                                        <p:cTn id="365" dur="1" fill="hold">
                                          <p:stCondLst>
                                            <p:cond delay="0"/>
                                          </p:stCondLst>
                                        </p:cTn>
                                        <p:tgtEl>
                                          <p:spTgt spid="295"/>
                                        </p:tgtEl>
                                        <p:attrNameLst>
                                          <p:attrName>style.visibility</p:attrName>
                                        </p:attrNameLst>
                                      </p:cBhvr>
                                      <p:to>
                                        <p:strVal val="visible"/>
                                      </p:to>
                                    </p:set>
                                    <p:animEffect filter="barn(inVertical)" transition="in">
                                      <p:cBhvr additive="repl">
                                        <p:cTn id="366" dur="500"/>
                                        <p:tgtEl>
                                          <p:spTgt spid="295"/>
                                        </p:tgtEl>
                                      </p:cBhvr>
                                    </p:animEffect>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16" presetSubtype="21">
                                  <p:stCondLst>
                                    <p:cond delay="0"/>
                                  </p:stCondLst>
                                  <p:childTnLst>
                                    <p:set>
                                      <p:cBhvr>
                                        <p:cTn id="370" dur="1" fill="hold">
                                          <p:stCondLst>
                                            <p:cond delay="0"/>
                                          </p:stCondLst>
                                        </p:cTn>
                                        <p:tgtEl>
                                          <p:spTgt spid="296"/>
                                        </p:tgtEl>
                                        <p:attrNameLst>
                                          <p:attrName>style.visibility</p:attrName>
                                        </p:attrNameLst>
                                      </p:cBhvr>
                                      <p:to>
                                        <p:strVal val="visible"/>
                                      </p:to>
                                    </p:set>
                                    <p:animEffect filter="barn(inVertical)" transition="in">
                                      <p:cBhvr additive="repl">
                                        <p:cTn id="371" dur="500"/>
                                        <p:tgtEl>
                                          <p:spTgt spid="296"/>
                                        </p:tgtEl>
                                      </p:cBhvr>
                                    </p:animEffect>
                                  </p:childTnLst>
                                </p:cTn>
                              </p:par>
                            </p:childTnLst>
                          </p:cTn>
                        </p:par>
                      </p:childTnLst>
                    </p:cTn>
                  </p:par>
                  <p:par>
                    <p:cTn id="372" fill="hold">
                      <p:stCondLst>
                        <p:cond delay="indefinite"/>
                      </p:stCondLst>
                      <p:childTnLst>
                        <p:par>
                          <p:cTn id="373" fill="hold">
                            <p:stCondLst>
                              <p:cond delay="0"/>
                            </p:stCondLst>
                            <p:childTnLst>
                              <p:par>
                                <p:cTn id="374" nodeType="clickEffect" fill="hold" presetClass="entr" presetID="6" presetSubtype="16">
                                  <p:stCondLst>
                                    <p:cond delay="0"/>
                                  </p:stCondLst>
                                  <p:childTnLst>
                                    <p:set>
                                      <p:cBhvr>
                                        <p:cTn id="375" dur="1" fill="hold">
                                          <p:stCondLst>
                                            <p:cond delay="0"/>
                                          </p:stCondLst>
                                        </p:cTn>
                                        <p:tgtEl>
                                          <p:spTgt spid="297"/>
                                        </p:tgtEl>
                                        <p:attrNameLst>
                                          <p:attrName>style.visibility</p:attrName>
                                        </p:attrNameLst>
                                      </p:cBhvr>
                                      <p:to>
                                        <p:strVal val="visible"/>
                                      </p:to>
                                    </p:set>
                                    <p:animEffect filter="circle(in)" transition="in">
                                      <p:cBhvr additive="repl">
                                        <p:cTn id="376" dur="2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9" name="图片 22" descr=""/>
          <p:cNvPicPr/>
          <p:nvPr/>
        </p:nvPicPr>
        <p:blipFill>
          <a:blip r:embed="rId1"/>
          <a:srcRect l="0" t="60620" r="0" b="0"/>
          <a:stretch/>
        </p:blipFill>
        <p:spPr>
          <a:xfrm>
            <a:off x="0" y="4983840"/>
            <a:ext cx="9143280" cy="1873440"/>
          </a:xfrm>
          <a:prstGeom prst="rect">
            <a:avLst/>
          </a:prstGeom>
          <a:ln w="0">
            <a:noFill/>
          </a:ln>
        </p:spPr>
      </p:pic>
      <p:sp>
        <p:nvSpPr>
          <p:cNvPr id="300"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III. TRAO ĐỔI KHÍ Ở ĐỘNG VẬT</a:t>
            </a:r>
            <a:endParaRPr b="0" lang="en-US" sz="3200" spc="-1" strike="noStrike">
              <a:latin typeface="Arial"/>
            </a:endParaRPr>
          </a:p>
        </p:txBody>
      </p:sp>
      <p:sp>
        <p:nvSpPr>
          <p:cNvPr id="301" name="TextBox 1"/>
          <p:cNvSpPr/>
          <p:nvPr/>
        </p:nvSpPr>
        <p:spPr>
          <a:xfrm>
            <a:off x="159480" y="838080"/>
            <a:ext cx="78408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chemeClr val="accent6"/>
                </a:solidFill>
                <a:latin typeface="Calibri"/>
                <a:ea typeface="DejaVu Sans"/>
              </a:rPr>
              <a:t>2. Qúa trình trao đổi khí ở động vật (ví dụ ở người)</a:t>
            </a:r>
            <a:endParaRPr b="0" lang="en-US" sz="2400" spc="-1" strike="noStrike">
              <a:latin typeface="Arial"/>
            </a:endParaRPr>
          </a:p>
        </p:txBody>
      </p:sp>
      <p:pic>
        <p:nvPicPr>
          <p:cNvPr id="302" name="Picutre 1444" descr=""/>
          <p:cNvPicPr/>
          <p:nvPr/>
        </p:nvPicPr>
        <p:blipFill>
          <a:blip r:embed="rId2"/>
          <a:srcRect l="14577" t="53649" r="16613" b="27378"/>
          <a:stretch/>
        </p:blipFill>
        <p:spPr>
          <a:xfrm>
            <a:off x="6840" y="1290960"/>
            <a:ext cx="7993440" cy="3053880"/>
          </a:xfrm>
          <a:prstGeom prst="rect">
            <a:avLst/>
          </a:prstGeom>
          <a:ln w="0">
            <a:noFill/>
          </a:ln>
        </p:spPr>
      </p:pic>
      <p:sp>
        <p:nvSpPr>
          <p:cNvPr id="303" name="Rounded Rectangle 2"/>
          <p:cNvSpPr/>
          <p:nvPr/>
        </p:nvSpPr>
        <p:spPr>
          <a:xfrm>
            <a:off x="159480" y="4340880"/>
            <a:ext cx="8983800" cy="1037160"/>
          </a:xfrm>
          <a:prstGeom prst="roundRect">
            <a:avLst>
              <a:gd name="adj" fmla="val 16667"/>
            </a:avLst>
          </a:prstGeom>
          <a:gradFill rotWithShape="0">
            <a:gsLst>
              <a:gs pos="0">
                <a:srgbClr val="b1cbe9"/>
              </a:gs>
              <a:gs pos="100000">
                <a:srgbClr val="a2c1e4"/>
              </a:gs>
            </a:gsLst>
            <a:lin ang="5400000"/>
          </a:gradFill>
          <a:ln>
            <a:solidFill>
              <a:srgbClr val="5b9bd5"/>
            </a:solidFill>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pPr>
            <a:r>
              <a:rPr b="0" lang="en-US" sz="2400" spc="-1" strike="noStrike">
                <a:solidFill>
                  <a:schemeClr val="dk1"/>
                </a:solidFill>
                <a:latin typeface="Times New Roman"/>
                <a:ea typeface="DejaVu Sans"/>
              </a:rPr>
              <a:t>M</a:t>
            </a:r>
            <a:r>
              <a:rPr b="0" lang="vi-VN" sz="2400" spc="-1" strike="noStrike">
                <a:solidFill>
                  <a:schemeClr val="dk1"/>
                </a:solidFill>
                <a:latin typeface="Times New Roman"/>
                <a:ea typeface="DejaVu Sans"/>
              </a:rPr>
              <a:t>ô t</a:t>
            </a:r>
            <a:r>
              <a:rPr b="0" lang="en-US" sz="2400" spc="-1" strike="noStrike">
                <a:solidFill>
                  <a:schemeClr val="dk1"/>
                </a:solidFill>
                <a:latin typeface="Times New Roman"/>
                <a:ea typeface="DejaVu Sans"/>
              </a:rPr>
              <a:t>ả</a:t>
            </a:r>
            <a:r>
              <a:rPr b="0" lang="vi-VN" sz="2400" spc="-1" strike="noStrike">
                <a:solidFill>
                  <a:schemeClr val="dk1"/>
                </a:solidFill>
                <a:latin typeface="Times New Roman"/>
                <a:ea typeface="DejaVu Sans"/>
              </a:rPr>
              <a:t> đường đi của khí qua cơ quan trao đổi khí </a:t>
            </a:r>
            <a:r>
              <a:rPr b="0" lang="en-US" sz="2400" spc="-1" strike="noStrike">
                <a:solidFill>
                  <a:schemeClr val="dk1"/>
                </a:solidFill>
                <a:latin typeface="Times New Roman"/>
                <a:ea typeface="DejaVu Sans"/>
              </a:rPr>
              <a:t>ở</a:t>
            </a:r>
            <a:r>
              <a:rPr b="0" lang="vi-VN" sz="2400" spc="-1" strike="noStrike">
                <a:solidFill>
                  <a:schemeClr val="dk1"/>
                </a:solidFill>
                <a:latin typeface="Times New Roman"/>
                <a:ea typeface="DejaVu Sans"/>
              </a:rPr>
              <a:t> động vậ</a:t>
            </a:r>
            <a:r>
              <a:rPr b="0" lang="en-US" sz="2400" spc="-1" strike="noStrike">
                <a:solidFill>
                  <a:schemeClr val="dk1"/>
                </a:solidFill>
                <a:latin typeface="Times New Roman"/>
                <a:ea typeface="DejaVu Sans"/>
              </a:rPr>
              <a:t>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377" dur="indefinite" restart="never" nodeType="tmRoot">
          <p:childTnLst>
            <p:seq>
              <p:cTn id="378" dur="indefinite" nodeType="mainSeq">
                <p:childTnLst>
                  <p:par>
                    <p:cTn id="379" fill="hold">
                      <p:stCondLst>
                        <p:cond delay="indefinite"/>
                      </p:stCondLst>
                      <p:childTnLst>
                        <p:par>
                          <p:cTn id="380" fill="hold">
                            <p:stCondLst>
                              <p:cond delay="0"/>
                            </p:stCondLst>
                            <p:childTnLst>
                              <p:par>
                                <p:cTn id="381" nodeType="clickEffect" fill="hold" presetClass="entr" presetID="42">
                                  <p:stCondLst>
                                    <p:cond delay="0"/>
                                  </p:stCondLst>
                                  <p:childTnLst>
                                    <p:set>
                                      <p:cBhvr>
                                        <p:cTn id="382" dur="1" fill="hold">
                                          <p:stCondLst>
                                            <p:cond delay="0"/>
                                          </p:stCondLst>
                                        </p:cTn>
                                        <p:tgtEl>
                                          <p:spTgt spid="300"/>
                                        </p:tgtEl>
                                        <p:attrNameLst>
                                          <p:attrName>style.visibility</p:attrName>
                                        </p:attrNameLst>
                                      </p:cBhvr>
                                      <p:to>
                                        <p:strVal val="visible"/>
                                      </p:to>
                                    </p:set>
                                    <p:animEffect filter="fade" transition="in">
                                      <p:cBhvr additive="repl">
                                        <p:cTn id="383" dur="1000"/>
                                        <p:tgtEl>
                                          <p:spTgt spid="300"/>
                                        </p:tgtEl>
                                      </p:cBhvr>
                                    </p:animEffect>
                                    <p:anim calcmode="lin" valueType="num">
                                      <p:cBhvr additive="repl">
                                        <p:cTn id="384" dur="1000" fill="hold"/>
                                        <p:tgtEl>
                                          <p:spTgt spid="300"/>
                                        </p:tgtEl>
                                        <p:attrNameLst>
                                          <p:attrName>ppt_x</p:attrName>
                                        </p:attrNameLst>
                                      </p:cBhvr>
                                      <p:tavLst>
                                        <p:tav tm="0">
                                          <p:val>
                                            <p:strVal val="#ppt_x"/>
                                          </p:val>
                                        </p:tav>
                                        <p:tav tm="100000">
                                          <p:val>
                                            <p:strVal val="#ppt_x"/>
                                          </p:val>
                                        </p:tav>
                                      </p:tavLst>
                                    </p:anim>
                                    <p:anim calcmode="lin" valueType="num">
                                      <p:cBhvr additive="repl">
                                        <p:cTn id="385"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16" presetSubtype="21">
                                  <p:stCondLst>
                                    <p:cond delay="0"/>
                                  </p:stCondLst>
                                  <p:childTnLst>
                                    <p:set>
                                      <p:cBhvr>
                                        <p:cTn id="389" dur="1" fill="hold">
                                          <p:stCondLst>
                                            <p:cond delay="0"/>
                                          </p:stCondLst>
                                        </p:cTn>
                                        <p:tgtEl>
                                          <p:spTgt spid="301"/>
                                        </p:tgtEl>
                                        <p:attrNameLst>
                                          <p:attrName>style.visibility</p:attrName>
                                        </p:attrNameLst>
                                      </p:cBhvr>
                                      <p:to>
                                        <p:strVal val="visible"/>
                                      </p:to>
                                    </p:set>
                                    <p:animEffect filter="barn(inVertical)" transition="in">
                                      <p:cBhvr additive="repl">
                                        <p:cTn id="390" dur="500"/>
                                        <p:tgtEl>
                                          <p:spTgt spid="301"/>
                                        </p:tgtEl>
                                      </p:cBhvr>
                                    </p:animEffect>
                                  </p:childTnLst>
                                </p:cTn>
                              </p:par>
                            </p:childTnLst>
                          </p:cTn>
                        </p:par>
                      </p:childTnLst>
                    </p:cTn>
                  </p:par>
                  <p:par>
                    <p:cTn id="391" fill="hold">
                      <p:stCondLst>
                        <p:cond delay="indefinite"/>
                      </p:stCondLst>
                      <p:childTnLst>
                        <p:par>
                          <p:cTn id="392" fill="hold">
                            <p:stCondLst>
                              <p:cond delay="0"/>
                            </p:stCondLst>
                            <p:childTnLst>
                              <p:par>
                                <p:cTn id="393" nodeType="clickEffect" fill="hold" presetClass="entr" presetID="16" presetSubtype="21">
                                  <p:stCondLst>
                                    <p:cond delay="0"/>
                                  </p:stCondLst>
                                  <p:childTnLst>
                                    <p:set>
                                      <p:cBhvr>
                                        <p:cTn id="394" dur="1" fill="hold">
                                          <p:stCondLst>
                                            <p:cond delay="0"/>
                                          </p:stCondLst>
                                        </p:cTn>
                                        <p:tgtEl>
                                          <p:spTgt spid="302"/>
                                        </p:tgtEl>
                                        <p:attrNameLst>
                                          <p:attrName>style.visibility</p:attrName>
                                        </p:attrNameLst>
                                      </p:cBhvr>
                                      <p:to>
                                        <p:strVal val="visible"/>
                                      </p:to>
                                    </p:set>
                                    <p:animEffect filter="barn(inVertical)" transition="in">
                                      <p:cBhvr additive="repl">
                                        <p:cTn id="395" dur="500"/>
                                        <p:tgtEl>
                                          <p:spTgt spid="302"/>
                                        </p:tgtEl>
                                      </p:cBhvr>
                                    </p:animEffect>
                                  </p:childTnLst>
                                </p:cTn>
                              </p:par>
                            </p:childTnLst>
                          </p:cTn>
                        </p:par>
                      </p:childTnLst>
                    </p:cTn>
                  </p:par>
                  <p:par>
                    <p:cTn id="396" fill="hold">
                      <p:stCondLst>
                        <p:cond delay="indefinite"/>
                      </p:stCondLst>
                      <p:childTnLst>
                        <p:par>
                          <p:cTn id="397" fill="hold">
                            <p:stCondLst>
                              <p:cond delay="0"/>
                            </p:stCondLst>
                            <p:childTnLst>
                              <p:par>
                                <p:cTn id="398" nodeType="clickEffect" fill="hold" presetClass="entr" presetID="6" presetSubtype="16">
                                  <p:stCondLst>
                                    <p:cond delay="0"/>
                                  </p:stCondLst>
                                  <p:childTnLst>
                                    <p:set>
                                      <p:cBhvr>
                                        <p:cTn id="399" dur="1" fill="hold">
                                          <p:stCondLst>
                                            <p:cond delay="0"/>
                                          </p:stCondLst>
                                        </p:cTn>
                                        <p:tgtEl>
                                          <p:spTgt spid="303"/>
                                        </p:tgtEl>
                                        <p:attrNameLst>
                                          <p:attrName>style.visibility</p:attrName>
                                        </p:attrNameLst>
                                      </p:cBhvr>
                                      <p:to>
                                        <p:strVal val="visible"/>
                                      </p:to>
                                    </p:set>
                                    <p:animEffect filter="circle(in)" transition="in">
                                      <p:cBhvr additive="repl">
                                        <p:cTn id="400" dur="2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4" name="图片 22" descr=""/>
          <p:cNvPicPr/>
          <p:nvPr/>
        </p:nvPicPr>
        <p:blipFill>
          <a:blip r:embed="rId1"/>
          <a:srcRect l="0" t="60620" r="0" b="0"/>
          <a:stretch/>
        </p:blipFill>
        <p:spPr>
          <a:xfrm>
            <a:off x="0" y="4983840"/>
            <a:ext cx="9143280" cy="1873440"/>
          </a:xfrm>
          <a:prstGeom prst="rect">
            <a:avLst/>
          </a:prstGeom>
          <a:ln w="0">
            <a:noFill/>
          </a:ln>
        </p:spPr>
      </p:pic>
      <p:sp>
        <p:nvSpPr>
          <p:cNvPr id="305"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III. TRAO ĐỔI KHÍ Ở ĐỘNG VẬT</a:t>
            </a:r>
            <a:endParaRPr b="0" lang="en-US" sz="3200" spc="-1" strike="noStrike">
              <a:latin typeface="Arial"/>
            </a:endParaRPr>
          </a:p>
        </p:txBody>
      </p:sp>
      <p:sp>
        <p:nvSpPr>
          <p:cNvPr id="306" name="TextBox 1"/>
          <p:cNvSpPr/>
          <p:nvPr/>
        </p:nvSpPr>
        <p:spPr>
          <a:xfrm>
            <a:off x="159480" y="838080"/>
            <a:ext cx="78408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chemeClr val="accent6"/>
                </a:solidFill>
                <a:latin typeface="Calibri"/>
                <a:ea typeface="DejaVu Sans"/>
              </a:rPr>
              <a:t>2. Qúa trình trao đổi khí ở động vật (ví dụ ở người)</a:t>
            </a:r>
            <a:endParaRPr b="0" lang="en-US" sz="2400" spc="-1" strike="noStrike">
              <a:latin typeface="Arial"/>
            </a:endParaRPr>
          </a:p>
        </p:txBody>
      </p:sp>
      <p:sp>
        <p:nvSpPr>
          <p:cNvPr id="307" name="Rounded Rectangle 2"/>
          <p:cNvSpPr/>
          <p:nvPr/>
        </p:nvSpPr>
        <p:spPr>
          <a:xfrm>
            <a:off x="5760000" y="1299960"/>
            <a:ext cx="3383280" cy="2128320"/>
          </a:xfrm>
          <a:prstGeom prst="roundRect">
            <a:avLst>
              <a:gd name="adj" fmla="val 16667"/>
            </a:avLst>
          </a:prstGeom>
          <a:gradFill rotWithShape="0">
            <a:gsLst>
              <a:gs pos="0">
                <a:srgbClr val="b1cbe9"/>
              </a:gs>
              <a:gs pos="100000">
                <a:srgbClr val="a2c1e4"/>
              </a:gs>
            </a:gsLst>
            <a:lin ang="5400000"/>
          </a:gradFill>
          <a:ln>
            <a:solidFill>
              <a:srgbClr val="5b9bd5"/>
            </a:solidFill>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pPr>
            <a:r>
              <a:rPr b="0" lang="vi-VN" sz="2400" spc="-1" strike="noStrike">
                <a:solidFill>
                  <a:schemeClr val="dk1"/>
                </a:solidFill>
                <a:latin typeface="Calibri"/>
                <a:ea typeface="DejaVu Sans"/>
              </a:rPr>
              <a:t>Quan sát Hình 28.4, mô tả đường đi của khí O</a:t>
            </a:r>
            <a:r>
              <a:rPr b="0" lang="en-US" sz="2400" spc="-1" strike="noStrike" baseline="-25000">
                <a:solidFill>
                  <a:schemeClr val="dk1"/>
                </a:solidFill>
                <a:latin typeface="Calibri"/>
                <a:ea typeface="DejaVu Sans"/>
              </a:rPr>
              <a:t>2</a:t>
            </a:r>
            <a:r>
              <a:rPr b="0" lang="vi-VN" sz="2400" spc="-1" strike="noStrike">
                <a:solidFill>
                  <a:schemeClr val="dk1"/>
                </a:solidFill>
                <a:latin typeface="Calibri"/>
                <a:ea typeface="DejaVu Sans"/>
              </a:rPr>
              <a:t>, và </a:t>
            </a:r>
            <a:r>
              <a:rPr b="0" lang="en-US" sz="2400" spc="-1" strike="noStrike">
                <a:solidFill>
                  <a:schemeClr val="dk1"/>
                </a:solidFill>
                <a:latin typeface="Calibri"/>
                <a:ea typeface="DejaVu Sans"/>
              </a:rPr>
              <a:t>CO</a:t>
            </a:r>
            <a:r>
              <a:rPr b="0" lang="en-US" sz="2400" spc="-1" strike="noStrike" baseline="-25000">
                <a:solidFill>
                  <a:schemeClr val="dk1"/>
                </a:solidFill>
                <a:latin typeface="Calibri"/>
                <a:ea typeface="DejaVu Sans"/>
              </a:rPr>
              <a:t>2</a:t>
            </a:r>
            <a:r>
              <a:rPr b="0" lang="vi-VN" sz="2400" spc="-1" strike="noStrike">
                <a:solidFill>
                  <a:schemeClr val="dk1"/>
                </a:solidFill>
                <a:latin typeface="Calibri"/>
                <a:ea typeface="DejaVu Sans"/>
              </a:rPr>
              <a:t>, qua các cơ quan của hệ h</a:t>
            </a:r>
            <a:r>
              <a:rPr b="0" lang="en-US" sz="2400" spc="-1" strike="noStrike">
                <a:solidFill>
                  <a:schemeClr val="dk1"/>
                </a:solidFill>
                <a:latin typeface="Calibri"/>
                <a:ea typeface="DejaVu Sans"/>
              </a:rPr>
              <a:t>ô</a:t>
            </a:r>
            <a:r>
              <a:rPr b="0" lang="vi-VN" sz="2400" spc="-1" strike="noStrike">
                <a:solidFill>
                  <a:schemeClr val="dk1"/>
                </a:solidFill>
                <a:latin typeface="Calibri"/>
                <a:ea typeface="DejaVu Sans"/>
              </a:rPr>
              <a:t> hấp ở người</a:t>
            </a:r>
            <a:r>
              <a:rPr b="0" lang="en-US" sz="2400" spc="-1" strike="noStrike">
                <a:solidFill>
                  <a:schemeClr val="dk1"/>
                </a:solidFill>
                <a:latin typeface="Calibri"/>
                <a:ea typeface="DejaVu Sans"/>
              </a:rPr>
              <a:t>?</a:t>
            </a:r>
            <a:endParaRPr b="0" lang="en-US" sz="2400" spc="-1" strike="noStrike">
              <a:latin typeface="Arial"/>
            </a:endParaRPr>
          </a:p>
        </p:txBody>
      </p:sp>
      <p:pic>
        <p:nvPicPr>
          <p:cNvPr id="308" name="Picutre 1444" descr=""/>
          <p:cNvPicPr/>
          <p:nvPr/>
        </p:nvPicPr>
        <p:blipFill>
          <a:blip r:embed="rId2"/>
          <a:srcRect l="17524" t="72654" r="16613" b="4143"/>
          <a:stretch/>
        </p:blipFill>
        <p:spPr>
          <a:xfrm>
            <a:off x="152280" y="1267200"/>
            <a:ext cx="5333400" cy="3017520"/>
          </a:xfrm>
          <a:prstGeom prst="rect">
            <a:avLst/>
          </a:prstGeom>
          <a:ln w="0">
            <a:noFill/>
          </a:ln>
        </p:spPr>
      </p:pic>
      <p:sp>
        <p:nvSpPr>
          <p:cNvPr id="309" name="TextBox 3"/>
          <p:cNvSpPr/>
          <p:nvPr/>
        </p:nvSpPr>
        <p:spPr>
          <a:xfrm>
            <a:off x="304920" y="4648320"/>
            <a:ext cx="8609760" cy="1237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pc="-1" strike="noStrike">
                <a:solidFill>
                  <a:srgbClr val="0070c0"/>
                </a:solidFill>
                <a:latin typeface="Times New Roman"/>
                <a:ea typeface="DejaVu Sans"/>
              </a:rPr>
              <a:t>- Ở người, khi hít vào, không khí đi qua đường dẫn khí vào đến phổi sẽ cung cấp O</a:t>
            </a:r>
            <a:r>
              <a:rPr b="0" lang="en-US" sz="2400" spc="-1" strike="noStrike" baseline="-25000">
                <a:solidFill>
                  <a:srgbClr val="0070c0"/>
                </a:solidFill>
                <a:latin typeface="Times New Roman"/>
                <a:ea typeface="DejaVu Sans"/>
              </a:rPr>
              <a:t>2</a:t>
            </a:r>
            <a:r>
              <a:rPr b="0" lang="en-US" sz="2400" spc="-1" strike="noStrike">
                <a:solidFill>
                  <a:srgbClr val="0070c0"/>
                </a:solidFill>
                <a:latin typeface="Times New Roman"/>
                <a:ea typeface="DejaVu Sans"/>
              </a:rPr>
              <a:t> cho các tế bào; khí CO</a:t>
            </a:r>
            <a:r>
              <a:rPr b="0" lang="en-US" sz="2400" spc="-1" strike="noStrike" baseline="-25000">
                <a:solidFill>
                  <a:srgbClr val="0070c0"/>
                </a:solidFill>
                <a:latin typeface="Times New Roman"/>
                <a:ea typeface="DejaVu Sans"/>
              </a:rPr>
              <a:t>2</a:t>
            </a:r>
            <a:r>
              <a:rPr b="0" lang="en-US" sz="2400" spc="-1" strike="noStrike">
                <a:solidFill>
                  <a:srgbClr val="0070c0"/>
                </a:solidFill>
                <a:latin typeface="Times New Roman"/>
                <a:ea typeface="DejaVu Sans"/>
              </a:rPr>
              <a:t> từ tế bào được máu chuyển tới phổi để thải ra ngoài môi trưởng qua động tác thở ra.</a:t>
            </a:r>
            <a:endParaRPr b="0" lang="en-US" sz="2400" spc="-1" strike="noStrike">
              <a:latin typeface="Arial"/>
            </a:endParaRPr>
          </a:p>
        </p:txBody>
      </p:sp>
      <p:sp>
        <p:nvSpPr>
          <p:cNvPr id="310" name="Rounded Rectangle 10"/>
          <p:cNvSpPr/>
          <p:nvPr/>
        </p:nvSpPr>
        <p:spPr>
          <a:xfrm>
            <a:off x="5760000" y="1267200"/>
            <a:ext cx="3383280" cy="2128320"/>
          </a:xfrm>
          <a:prstGeom prst="roundRect">
            <a:avLst>
              <a:gd name="adj" fmla="val 16667"/>
            </a:avLst>
          </a:prstGeom>
          <a:gradFill rotWithShape="0">
            <a:gsLst>
              <a:gs pos="0">
                <a:srgbClr val="b1cbe9"/>
              </a:gs>
              <a:gs pos="100000">
                <a:srgbClr val="a2c1e4"/>
              </a:gs>
            </a:gsLst>
            <a:lin ang="5400000"/>
          </a:gradFill>
          <a:ln>
            <a:solidFill>
              <a:srgbClr val="5b9bd5"/>
            </a:solidFill>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pPr>
            <a:r>
              <a:rPr b="0" lang="vi-VN" sz="2400" spc="-1" strike="noStrike">
                <a:solidFill>
                  <a:schemeClr val="dk1"/>
                </a:solidFill>
                <a:latin typeface="Times New Roman"/>
                <a:ea typeface="Calibri"/>
              </a:rPr>
              <a:t>Đi</a:t>
            </a:r>
            <a:r>
              <a:rPr b="0" lang="en-US" sz="2400" spc="-1" strike="noStrike">
                <a:solidFill>
                  <a:schemeClr val="dk1"/>
                </a:solidFill>
                <a:latin typeface="Times New Roman"/>
                <a:ea typeface="Calibri"/>
              </a:rPr>
              <a:t>ề</a:t>
            </a:r>
            <a:r>
              <a:rPr b="0" lang="vi-VN" sz="2400" spc="-1" strike="noStrike">
                <a:solidFill>
                  <a:schemeClr val="dk1"/>
                </a:solidFill>
                <a:latin typeface="Times New Roman"/>
                <a:ea typeface="Calibri"/>
              </a:rPr>
              <a:t>u gì sẽ xảy ra nếu đường d</a:t>
            </a:r>
            <a:r>
              <a:rPr b="0" lang="en-US" sz="2400" spc="-1" strike="noStrike">
                <a:solidFill>
                  <a:schemeClr val="dk1"/>
                </a:solidFill>
                <a:latin typeface="Times New Roman"/>
                <a:ea typeface="Calibri"/>
              </a:rPr>
              <a:t>ẫ</a:t>
            </a:r>
            <a:r>
              <a:rPr b="0" lang="vi-VN" sz="2400" spc="-1" strike="noStrike">
                <a:solidFill>
                  <a:schemeClr val="dk1"/>
                </a:solidFill>
                <a:latin typeface="Times New Roman"/>
                <a:ea typeface="Calibri"/>
              </a:rPr>
              <a:t>n khí bị </a:t>
            </a:r>
            <a:r>
              <a:rPr b="0" lang="en-US" sz="2400" spc="-1" strike="noStrike">
                <a:solidFill>
                  <a:schemeClr val="dk1"/>
                </a:solidFill>
                <a:latin typeface="Times New Roman"/>
                <a:ea typeface="Calibri"/>
              </a:rPr>
              <a:t>t</a:t>
            </a:r>
            <a:r>
              <a:rPr b="0" lang="vi-VN" sz="2400" spc="-1" strike="noStrike">
                <a:solidFill>
                  <a:schemeClr val="dk1"/>
                </a:solidFill>
                <a:latin typeface="Times New Roman"/>
                <a:ea typeface="Calibri"/>
              </a:rPr>
              <a:t>ắc nghẽn? Nêu những việc làm có lợi cho quá tr</a:t>
            </a:r>
            <a:r>
              <a:rPr b="0" lang="en-US" sz="2400" spc="-1" strike="noStrike">
                <a:solidFill>
                  <a:schemeClr val="dk1"/>
                </a:solidFill>
                <a:latin typeface="Times New Roman"/>
                <a:ea typeface="Calibri"/>
              </a:rPr>
              <a:t>ì</a:t>
            </a:r>
            <a:r>
              <a:rPr b="0" lang="vi-VN" sz="2400" spc="-1" strike="noStrike">
                <a:solidFill>
                  <a:schemeClr val="dk1"/>
                </a:solidFill>
                <a:latin typeface="Times New Roman"/>
                <a:ea typeface="Calibri"/>
              </a:rPr>
              <a:t>nh </a:t>
            </a:r>
            <a:r>
              <a:rPr b="0" lang="en-US" sz="2400" spc="-1" strike="noStrike">
                <a:solidFill>
                  <a:schemeClr val="dk1"/>
                </a:solidFill>
                <a:latin typeface="Times New Roman"/>
                <a:ea typeface="Calibri"/>
              </a:rPr>
              <a:t>tr</a:t>
            </a:r>
            <a:r>
              <a:rPr b="0" lang="vi-VN" sz="2400" spc="-1" strike="noStrike">
                <a:solidFill>
                  <a:schemeClr val="dk1"/>
                </a:solidFill>
                <a:latin typeface="Times New Roman"/>
                <a:ea typeface="Calibri"/>
              </a:rPr>
              <a:t>ao đổi khí ở người</a:t>
            </a:r>
            <a:r>
              <a:rPr b="0" lang="en-US" sz="2400" spc="-1" strike="noStrike">
                <a:solidFill>
                  <a:schemeClr val="dk1"/>
                </a:solidFill>
                <a:latin typeface="Times New Roman"/>
                <a:ea typeface="Calibri"/>
              </a:rPr>
              <a: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401" dur="indefinite" restart="never" nodeType="tmRoot">
          <p:childTnLst>
            <p:seq>
              <p:cTn id="402" dur="indefinite" nodeType="mainSeq">
                <p:childTnLst>
                  <p:par>
                    <p:cTn id="403" fill="hold">
                      <p:stCondLst>
                        <p:cond delay="indefinite"/>
                      </p:stCondLst>
                      <p:childTnLst>
                        <p:par>
                          <p:cTn id="404" fill="hold">
                            <p:stCondLst>
                              <p:cond delay="0"/>
                            </p:stCondLst>
                            <p:childTnLst>
                              <p:par>
                                <p:cTn id="405" nodeType="clickEffect" fill="hold" presetClass="entr" presetID="42">
                                  <p:stCondLst>
                                    <p:cond delay="0"/>
                                  </p:stCondLst>
                                  <p:childTnLst>
                                    <p:set>
                                      <p:cBhvr>
                                        <p:cTn id="406" dur="1" fill="hold">
                                          <p:stCondLst>
                                            <p:cond delay="0"/>
                                          </p:stCondLst>
                                        </p:cTn>
                                        <p:tgtEl>
                                          <p:spTgt spid="305"/>
                                        </p:tgtEl>
                                        <p:attrNameLst>
                                          <p:attrName>style.visibility</p:attrName>
                                        </p:attrNameLst>
                                      </p:cBhvr>
                                      <p:to>
                                        <p:strVal val="visible"/>
                                      </p:to>
                                    </p:set>
                                    <p:animEffect filter="fade" transition="in">
                                      <p:cBhvr additive="repl">
                                        <p:cTn id="407" dur="1000"/>
                                        <p:tgtEl>
                                          <p:spTgt spid="305"/>
                                        </p:tgtEl>
                                      </p:cBhvr>
                                    </p:animEffect>
                                    <p:anim calcmode="lin" valueType="num">
                                      <p:cBhvr additive="repl">
                                        <p:cTn id="408" dur="1000" fill="hold"/>
                                        <p:tgtEl>
                                          <p:spTgt spid="305"/>
                                        </p:tgtEl>
                                        <p:attrNameLst>
                                          <p:attrName>ppt_x</p:attrName>
                                        </p:attrNameLst>
                                      </p:cBhvr>
                                      <p:tavLst>
                                        <p:tav tm="0">
                                          <p:val>
                                            <p:strVal val="#ppt_x"/>
                                          </p:val>
                                        </p:tav>
                                        <p:tav tm="100000">
                                          <p:val>
                                            <p:strVal val="#ppt_x"/>
                                          </p:val>
                                        </p:tav>
                                      </p:tavLst>
                                    </p:anim>
                                    <p:anim calcmode="lin" valueType="num">
                                      <p:cBhvr additive="repl">
                                        <p:cTn id="409" dur="1000" fill="hold"/>
                                        <p:tgtEl>
                                          <p:spTgt spid="305"/>
                                        </p:tgtEl>
                                        <p:attrNameLst>
                                          <p:attrName>ppt_y</p:attrName>
                                        </p:attrNameLst>
                                      </p:cBhvr>
                                      <p:tavLst>
                                        <p:tav tm="0">
                                          <p:val>
                                            <p:strVal val="#ppt_y+.1"/>
                                          </p:val>
                                        </p:tav>
                                        <p:tav tm="100000">
                                          <p:val>
                                            <p:strVal val="#ppt_y"/>
                                          </p:val>
                                        </p:tav>
                                      </p:tavLst>
                                    </p:anim>
                                  </p:childTnLst>
                                </p:cTn>
                              </p:par>
                            </p:childTnLst>
                          </p:cTn>
                        </p:par>
                      </p:childTnLst>
                    </p:cTn>
                  </p:par>
                  <p:par>
                    <p:cTn id="410" fill="hold">
                      <p:stCondLst>
                        <p:cond delay="indefinite"/>
                      </p:stCondLst>
                      <p:childTnLst>
                        <p:par>
                          <p:cTn id="411" fill="hold">
                            <p:stCondLst>
                              <p:cond delay="0"/>
                            </p:stCondLst>
                            <p:childTnLst>
                              <p:par>
                                <p:cTn id="412" nodeType="clickEffect" fill="hold" presetClass="entr" presetID="16" presetSubtype="21">
                                  <p:stCondLst>
                                    <p:cond delay="0"/>
                                  </p:stCondLst>
                                  <p:childTnLst>
                                    <p:set>
                                      <p:cBhvr>
                                        <p:cTn id="413" dur="1" fill="hold">
                                          <p:stCondLst>
                                            <p:cond delay="0"/>
                                          </p:stCondLst>
                                        </p:cTn>
                                        <p:tgtEl>
                                          <p:spTgt spid="306"/>
                                        </p:tgtEl>
                                        <p:attrNameLst>
                                          <p:attrName>style.visibility</p:attrName>
                                        </p:attrNameLst>
                                      </p:cBhvr>
                                      <p:to>
                                        <p:strVal val="visible"/>
                                      </p:to>
                                    </p:set>
                                    <p:animEffect filter="barn(inVertical)" transition="in">
                                      <p:cBhvr additive="repl">
                                        <p:cTn id="414" dur="500"/>
                                        <p:tgtEl>
                                          <p:spTgt spid="306"/>
                                        </p:tgtEl>
                                      </p:cBhvr>
                                    </p:animEffec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42">
                                  <p:stCondLst>
                                    <p:cond delay="0"/>
                                  </p:stCondLst>
                                  <p:childTnLst>
                                    <p:set>
                                      <p:cBhvr>
                                        <p:cTn id="418" dur="1" fill="hold">
                                          <p:stCondLst>
                                            <p:cond delay="0"/>
                                          </p:stCondLst>
                                        </p:cTn>
                                        <p:tgtEl>
                                          <p:spTgt spid="307"/>
                                        </p:tgtEl>
                                        <p:attrNameLst>
                                          <p:attrName>style.visibility</p:attrName>
                                        </p:attrNameLst>
                                      </p:cBhvr>
                                      <p:to>
                                        <p:strVal val="visible"/>
                                      </p:to>
                                    </p:set>
                                    <p:animEffect filter="fade" transition="in">
                                      <p:cBhvr additive="repl">
                                        <p:cTn id="419" dur="1000"/>
                                        <p:tgtEl>
                                          <p:spTgt spid="307"/>
                                        </p:tgtEl>
                                      </p:cBhvr>
                                    </p:animEffect>
                                    <p:anim calcmode="lin" valueType="num">
                                      <p:cBhvr additive="repl">
                                        <p:cTn id="420" dur="1000" fill="hold"/>
                                        <p:tgtEl>
                                          <p:spTgt spid="307"/>
                                        </p:tgtEl>
                                        <p:attrNameLst>
                                          <p:attrName>ppt_x</p:attrName>
                                        </p:attrNameLst>
                                      </p:cBhvr>
                                      <p:tavLst>
                                        <p:tav tm="0">
                                          <p:val>
                                            <p:strVal val="#ppt_x"/>
                                          </p:val>
                                        </p:tav>
                                        <p:tav tm="100000">
                                          <p:val>
                                            <p:strVal val="#ppt_x"/>
                                          </p:val>
                                        </p:tav>
                                      </p:tavLst>
                                    </p:anim>
                                    <p:anim calcmode="lin" valueType="num">
                                      <p:cBhvr additive="repl">
                                        <p:cTn id="421"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par>
                    <p:cTn id="422" fill="hold">
                      <p:stCondLst>
                        <p:cond delay="indefinite"/>
                      </p:stCondLst>
                      <p:childTnLst>
                        <p:par>
                          <p:cTn id="423" fill="hold">
                            <p:stCondLst>
                              <p:cond delay="0"/>
                            </p:stCondLst>
                            <p:childTnLst>
                              <p:par>
                                <p:cTn id="424" nodeType="clickEffect" fill="hold" presetClass="entr" presetID="6" presetSubtype="16">
                                  <p:stCondLst>
                                    <p:cond delay="0"/>
                                  </p:stCondLst>
                                  <p:childTnLst>
                                    <p:set>
                                      <p:cBhvr>
                                        <p:cTn id="425" dur="1" fill="hold">
                                          <p:stCondLst>
                                            <p:cond delay="0"/>
                                          </p:stCondLst>
                                        </p:cTn>
                                        <p:tgtEl>
                                          <p:spTgt spid="309"/>
                                        </p:tgtEl>
                                        <p:attrNameLst>
                                          <p:attrName>style.visibility</p:attrName>
                                        </p:attrNameLst>
                                      </p:cBhvr>
                                      <p:to>
                                        <p:strVal val="visible"/>
                                      </p:to>
                                    </p:set>
                                    <p:animEffect filter="circle(in)" transition="in">
                                      <p:cBhvr additive="repl">
                                        <p:cTn id="426" dur="2000"/>
                                        <p:tgtEl>
                                          <p:spTgt spid="309"/>
                                        </p:tgtEl>
                                      </p:cBhvr>
                                    </p:animEffect>
                                  </p:childTnLst>
                                </p:cTn>
                              </p:par>
                            </p:childTnLst>
                          </p:cTn>
                        </p:par>
                      </p:childTnLst>
                    </p:cTn>
                  </p:par>
                  <p:par>
                    <p:cTn id="427" fill="hold">
                      <p:stCondLst>
                        <p:cond delay="indefinite"/>
                      </p:stCondLst>
                      <p:childTnLst>
                        <p:par>
                          <p:cTn id="428" fill="hold">
                            <p:stCondLst>
                              <p:cond delay="0"/>
                            </p:stCondLst>
                            <p:childTnLst>
                              <p:par>
                                <p:cTn id="429" nodeType="clickEffect" fill="hold" presetClass="entr" presetID="16" presetSubtype="21">
                                  <p:stCondLst>
                                    <p:cond delay="0"/>
                                  </p:stCondLst>
                                  <p:childTnLst>
                                    <p:set>
                                      <p:cBhvr>
                                        <p:cTn id="430" dur="1" fill="hold">
                                          <p:stCondLst>
                                            <p:cond delay="0"/>
                                          </p:stCondLst>
                                        </p:cTn>
                                        <p:tgtEl>
                                          <p:spTgt spid="310"/>
                                        </p:tgtEl>
                                        <p:attrNameLst>
                                          <p:attrName>style.visibility</p:attrName>
                                        </p:attrNameLst>
                                      </p:cBhvr>
                                      <p:to>
                                        <p:strVal val="visible"/>
                                      </p:to>
                                    </p:set>
                                    <p:animEffect filter="barn(inVertical)" transition="in">
                                      <p:cBhvr additive="repl">
                                        <p:cTn id="431"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1" name="图片 22" descr=""/>
          <p:cNvPicPr/>
          <p:nvPr/>
        </p:nvPicPr>
        <p:blipFill>
          <a:blip r:embed="rId1"/>
          <a:srcRect l="0" t="60620" r="0" b="0"/>
          <a:stretch/>
        </p:blipFill>
        <p:spPr>
          <a:xfrm>
            <a:off x="0" y="4983840"/>
            <a:ext cx="9143280" cy="1873440"/>
          </a:xfrm>
          <a:prstGeom prst="rect">
            <a:avLst/>
          </a:prstGeom>
          <a:ln w="0">
            <a:noFill/>
          </a:ln>
        </p:spPr>
      </p:pic>
      <p:sp>
        <p:nvSpPr>
          <p:cNvPr id="312"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III. TRAO ĐỔI KHÍ Ở ĐỘNG VẬT</a:t>
            </a:r>
            <a:endParaRPr b="0" lang="en-US" sz="3200" spc="-1" strike="noStrike">
              <a:latin typeface="Arial"/>
            </a:endParaRPr>
          </a:p>
        </p:txBody>
      </p:sp>
      <p:sp>
        <p:nvSpPr>
          <p:cNvPr id="313" name="TextBox 1"/>
          <p:cNvSpPr/>
          <p:nvPr/>
        </p:nvSpPr>
        <p:spPr>
          <a:xfrm>
            <a:off x="159480" y="838080"/>
            <a:ext cx="78408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chemeClr val="accent6"/>
                </a:solidFill>
                <a:latin typeface="Calibri"/>
                <a:ea typeface="DejaVu Sans"/>
              </a:rPr>
              <a:t>2. Qúa trình trao đổi khí ở động vật (ví dụ ở người)</a:t>
            </a:r>
            <a:endParaRPr b="0" lang="en-US" sz="2400" spc="-1" strike="noStrike">
              <a:latin typeface="Arial"/>
            </a:endParaRPr>
          </a:p>
        </p:txBody>
      </p:sp>
      <p:sp>
        <p:nvSpPr>
          <p:cNvPr id="314" name="TextBox 4"/>
          <p:cNvSpPr/>
          <p:nvPr/>
        </p:nvSpPr>
        <p:spPr>
          <a:xfrm>
            <a:off x="380880" y="1523880"/>
            <a:ext cx="8076600" cy="1918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pc="-1" strike="noStrike">
                <a:solidFill>
                  <a:srgbClr val="000000"/>
                </a:solidFill>
                <a:latin typeface="Calibri"/>
                <a:ea typeface="DejaVu Sans"/>
              </a:rPr>
              <a:t>- Cho hs xem video cách sơ cứu trẻ khi bị hóc dị vật, giới thiệu các trường hợp bị hóc dị vật do nhiều nguyên nhân để hs biết cách phòng tránh cho bản thân và mọi người. (</a:t>
            </a:r>
            <a:r>
              <a:rPr b="0" lang="vi-VN" sz="2400" spc="-1" strike="noStrike">
                <a:solidFill>
                  <a:srgbClr val="00b0f0"/>
                </a:solidFill>
                <a:latin typeface="Calibri"/>
                <a:ea typeface="DejaVu Sans"/>
              </a:rPr>
              <a:t>https://www.youtube.com/watch?v=TiPI2x0w-v4</a:t>
            </a:r>
            <a:r>
              <a:rPr b="0" lang="en-US" sz="2400" spc="-1" strike="noStrike">
                <a:solidFill>
                  <a:srgbClr val="000000"/>
                </a:solidFill>
                <a:latin typeface="Calibri"/>
                <a:ea typeface="DejaVu Sans"/>
              </a:rPr>
              <a:t>)</a:t>
            </a: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432" dur="indefinite" restart="never" nodeType="tmRoot">
          <p:childTnLst>
            <p:seq>
              <p:cTn id="433" dur="indefinite" nodeType="mainSeq">
                <p:childTnLst>
                  <p:par>
                    <p:cTn id="434" fill="hold">
                      <p:stCondLst>
                        <p:cond delay="indefinite"/>
                      </p:stCondLst>
                      <p:childTnLst>
                        <p:par>
                          <p:cTn id="435" fill="hold">
                            <p:stCondLst>
                              <p:cond delay="0"/>
                            </p:stCondLst>
                            <p:childTnLst>
                              <p:par>
                                <p:cTn id="436" nodeType="clickEffect" fill="hold" presetClass="entr" presetID="42">
                                  <p:stCondLst>
                                    <p:cond delay="0"/>
                                  </p:stCondLst>
                                  <p:childTnLst>
                                    <p:set>
                                      <p:cBhvr>
                                        <p:cTn id="437" dur="1" fill="hold">
                                          <p:stCondLst>
                                            <p:cond delay="0"/>
                                          </p:stCondLst>
                                        </p:cTn>
                                        <p:tgtEl>
                                          <p:spTgt spid="312"/>
                                        </p:tgtEl>
                                        <p:attrNameLst>
                                          <p:attrName>style.visibility</p:attrName>
                                        </p:attrNameLst>
                                      </p:cBhvr>
                                      <p:to>
                                        <p:strVal val="visible"/>
                                      </p:to>
                                    </p:set>
                                    <p:animEffect filter="fade" transition="in">
                                      <p:cBhvr additive="repl">
                                        <p:cTn id="438" dur="1000"/>
                                        <p:tgtEl>
                                          <p:spTgt spid="312"/>
                                        </p:tgtEl>
                                      </p:cBhvr>
                                    </p:animEffect>
                                    <p:anim calcmode="lin" valueType="num">
                                      <p:cBhvr additive="repl">
                                        <p:cTn id="439" dur="1000" fill="hold"/>
                                        <p:tgtEl>
                                          <p:spTgt spid="312"/>
                                        </p:tgtEl>
                                        <p:attrNameLst>
                                          <p:attrName>ppt_x</p:attrName>
                                        </p:attrNameLst>
                                      </p:cBhvr>
                                      <p:tavLst>
                                        <p:tav tm="0">
                                          <p:val>
                                            <p:strVal val="#ppt_x"/>
                                          </p:val>
                                        </p:tav>
                                        <p:tav tm="100000">
                                          <p:val>
                                            <p:strVal val="#ppt_x"/>
                                          </p:val>
                                        </p:tav>
                                      </p:tavLst>
                                    </p:anim>
                                    <p:anim calcmode="lin" valueType="num">
                                      <p:cBhvr additive="repl">
                                        <p:cTn id="440" dur="1000" fill="hold"/>
                                        <p:tgtEl>
                                          <p:spTgt spid="312"/>
                                        </p:tgtEl>
                                        <p:attrNameLst>
                                          <p:attrName>ppt_y</p:attrName>
                                        </p:attrNameLst>
                                      </p:cBhvr>
                                      <p:tavLst>
                                        <p:tav tm="0">
                                          <p:val>
                                            <p:strVal val="#ppt_y+.1"/>
                                          </p:val>
                                        </p:tav>
                                        <p:tav tm="100000">
                                          <p:val>
                                            <p:strVal val="#ppt_y"/>
                                          </p:val>
                                        </p:tav>
                                      </p:tavLst>
                                    </p:anim>
                                  </p:childTnLst>
                                </p:cTn>
                              </p:par>
                            </p:childTnLst>
                          </p:cTn>
                        </p:par>
                      </p:childTnLst>
                    </p:cTn>
                  </p:par>
                  <p:par>
                    <p:cTn id="441" fill="hold">
                      <p:stCondLst>
                        <p:cond delay="indefinite"/>
                      </p:stCondLst>
                      <p:childTnLst>
                        <p:par>
                          <p:cTn id="442" fill="hold">
                            <p:stCondLst>
                              <p:cond delay="0"/>
                            </p:stCondLst>
                            <p:childTnLst>
                              <p:par>
                                <p:cTn id="443" nodeType="clickEffect" fill="hold" presetClass="entr" presetID="16" presetSubtype="21">
                                  <p:stCondLst>
                                    <p:cond delay="0"/>
                                  </p:stCondLst>
                                  <p:childTnLst>
                                    <p:set>
                                      <p:cBhvr>
                                        <p:cTn id="444" dur="1" fill="hold">
                                          <p:stCondLst>
                                            <p:cond delay="0"/>
                                          </p:stCondLst>
                                        </p:cTn>
                                        <p:tgtEl>
                                          <p:spTgt spid="313"/>
                                        </p:tgtEl>
                                        <p:attrNameLst>
                                          <p:attrName>style.visibility</p:attrName>
                                        </p:attrNameLst>
                                      </p:cBhvr>
                                      <p:to>
                                        <p:strVal val="visible"/>
                                      </p:to>
                                    </p:set>
                                    <p:animEffect filter="barn(inVertical)" transition="in">
                                      <p:cBhvr additive="repl">
                                        <p:cTn id="445"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15" name="Picture 3" descr="">
            <a:hlinkClick r:id="" action="ppaction://hlinkshowjump?jump=nextslide"/>
          </p:cNvPr>
          <p:cNvPicPr/>
          <p:nvPr/>
        </p:nvPicPr>
        <p:blipFill>
          <a:blip r:embed="rId2"/>
          <a:srcRect l="50004" t="24769" r="26012" b="40877"/>
          <a:stretch/>
        </p:blipFill>
        <p:spPr>
          <a:xfrm>
            <a:off x="4572000" y="1695240"/>
            <a:ext cx="2285280" cy="2343240"/>
          </a:xfrm>
          <a:prstGeom prst="rect">
            <a:avLst/>
          </a:prstGeom>
          <a:ln w="0">
            <a:noFill/>
          </a:ln>
        </p:spPr>
      </p:pic>
      <p:pic>
        <p:nvPicPr>
          <p:cNvPr id="316" name="Picture 4" descr=""/>
          <p:cNvPicPr/>
          <p:nvPr/>
        </p:nvPicPr>
        <p:blipFill>
          <a:blip r:embed="rId3"/>
          <a:srcRect l="0" t="48543" r="79089" b="35769"/>
          <a:stretch/>
        </p:blipFill>
        <p:spPr>
          <a:xfrm>
            <a:off x="6165360" y="4952880"/>
            <a:ext cx="3114000" cy="1752120"/>
          </a:xfrm>
          <a:prstGeom prst="rect">
            <a:avLst/>
          </a:prstGeom>
          <a:ln w="0">
            <a:noFill/>
          </a:ln>
        </p:spPr>
      </p:pic>
      <p:pic>
        <p:nvPicPr>
          <p:cNvPr id="317" name="" descr="">
            <a:hlinkClick r:id="" action="ppaction://media"/>
          </p:cNvPr>
          <p:cNvPicPr/>
          <p:nvPr>
            <a:audioFile r:link="rId4"/>
            <p:extLst>
              <p:ext uri="{DAA4B4D4-6D71-4841-9C94-3DE7FCFB9230}">
                <p14:media r:embed="rId5"/>
              </p:ext>
            </p:extLst>
          </p:nvPr>
        </p:nvPicPr>
        <p:blipFill>
          <a:blip r:embed="rId6"/>
          <a:stretch>
            <a:fillRect/>
          </a:stretch>
        </p:blipFill>
        <p:spPr>
          <a:xfrm>
            <a:off x="0" y="20880"/>
            <a:ext cx="608760" cy="608760"/>
          </a:xfrm>
          <a:prstGeom prst="rect">
            <a:avLst/>
          </a:prstGeom>
          <a:ln w="0">
            <a:noFill/>
          </a:ln>
        </p:spPr>
      </p:pic>
    </p:spTree>
  </p:cSld>
  <mc:AlternateContent>
    <mc:Choice Requires="p14">
      <p:transition spd="slow" p14:dur="2000"/>
    </mc:Choice>
    <mc:Fallback>
      <p:transition spd="slow"/>
    </mc:Fallback>
  </mc:AlternateContent>
  <p:timing>
    <p:tnLst>
      <p:par>
        <p:cTn id="446" dur="indefinite" restart="never" nodeType="tmRoot">
          <p:childTnLst>
            <p:seq>
              <p:cTn id="447" dur="indefinite" nodeType="mainSeq">
                <p:childTnLst>
                  <p:par>
                    <p:cTn id="448" fill="hold">
                      <p:stCondLst>
                        <p:cond delay="0"/>
                      </p:stCondLst>
                      <p:childTnLst>
                        <p:par>
                          <p:cTn id="449" fill="hold">
                            <p:stCondLst>
                              <p:cond delay="0"/>
                            </p:stCondLst>
                            <p:childTnLst>
                              <p:par>
                                <p:cTn id="450" nodeType="afterEffect" fill="hold" presetClass="mediacall">
                                  <p:stCondLst>
                                    <p:cond delay="0"/>
                                  </p:stCondLst>
                                  <p:childTnLst>
                                    <p:cmd type="call" cmd="playFrom(0.0)">
                                      <p:cBhvr>
                                        <p:cTn id="451" dur="1" fill="hold"/>
                                        <p:tgtEl>
                                          <p:spTgt spid="317"/>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18" name="Rounded Rectangle 4"/>
          <p:cNvSpPr/>
          <p:nvPr/>
        </p:nvSpPr>
        <p:spPr>
          <a:xfrm>
            <a:off x="533520" y="1924920"/>
            <a:ext cx="8076600" cy="4094280"/>
          </a:xfrm>
          <a:prstGeom prst="roundRect">
            <a:avLst>
              <a:gd name="adj" fmla="val 16667"/>
            </a:avLst>
          </a:prstGeom>
          <a:solidFill>
            <a:schemeClr val="accent6">
              <a:lumMod val="5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319" name="TextBox 3"/>
          <p:cNvSpPr/>
          <p:nvPr/>
        </p:nvSpPr>
        <p:spPr>
          <a:xfrm>
            <a:off x="1752480" y="2590920"/>
            <a:ext cx="5866560" cy="2527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8000" spc="-1" strike="noStrike">
                <a:solidFill>
                  <a:srgbClr val="ffff00"/>
                </a:solidFill>
                <a:latin typeface="Times New Roman"/>
                <a:ea typeface="DejaVu Sans"/>
              </a:rPr>
              <a:t>MỤC TIÊU</a:t>
            </a:r>
            <a:endParaRPr b="0" lang="en-US" sz="8000" spc="-1" strike="noStrike">
              <a:latin typeface="Arial"/>
            </a:endParaRPr>
          </a:p>
          <a:p>
            <a:pPr algn="ctr">
              <a:lnSpc>
                <a:spcPct val="100000"/>
              </a:lnSpc>
            </a:pPr>
            <a:r>
              <a:rPr b="1" lang="en-US" sz="8000" spc="-1" strike="noStrike">
                <a:solidFill>
                  <a:srgbClr val="1ba53f"/>
                </a:solidFill>
                <a:latin typeface="Times New Roman"/>
                <a:ea typeface="DejaVu Sans"/>
              </a:rPr>
              <a:t>$ 1000 </a:t>
            </a:r>
            <a:endParaRPr b="0" lang="en-US" sz="8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20" name="KC3" descr="">
            <a:hlinkClick r:id="rId2" action="ppaction://hlinksldjump"/>
          </p:cNvPr>
          <p:cNvPicPr/>
          <p:nvPr/>
        </p:nvPicPr>
        <p:blipFill>
          <a:blip r:embed="rId3"/>
          <a:srcRect l="0" t="0" r="-1753" b="24591"/>
          <a:stretch/>
        </p:blipFill>
        <p:spPr>
          <a:xfrm>
            <a:off x="5719320" y="4744080"/>
            <a:ext cx="1087200" cy="679680"/>
          </a:xfrm>
          <a:prstGeom prst="rect">
            <a:avLst/>
          </a:prstGeom>
          <a:ln w="0">
            <a:noFill/>
          </a:ln>
        </p:spPr>
      </p:pic>
      <p:pic>
        <p:nvPicPr>
          <p:cNvPr id="321" name="KC4" descr="">
            <a:hlinkClick r:id="rId4" action="ppaction://hlinksldjump"/>
          </p:cNvPr>
          <p:cNvPicPr/>
          <p:nvPr/>
        </p:nvPicPr>
        <p:blipFill>
          <a:blip r:embed="rId5"/>
          <a:srcRect l="0" t="0" r="-1753" b="24591"/>
          <a:stretch/>
        </p:blipFill>
        <p:spPr>
          <a:xfrm>
            <a:off x="7620120" y="3124080"/>
            <a:ext cx="1087200" cy="679680"/>
          </a:xfrm>
          <a:prstGeom prst="rect">
            <a:avLst/>
          </a:prstGeom>
          <a:ln w="0">
            <a:noFill/>
          </a:ln>
        </p:spPr>
      </p:pic>
      <p:pic>
        <p:nvPicPr>
          <p:cNvPr id="322" name="KC2" descr="">
            <a:hlinkClick r:id="rId6" action="ppaction://hlinksldjump"/>
          </p:cNvPr>
          <p:cNvPicPr/>
          <p:nvPr/>
        </p:nvPicPr>
        <p:blipFill>
          <a:blip r:embed="rId7"/>
          <a:srcRect l="0" t="0" r="-1753" b="24591"/>
          <a:stretch/>
        </p:blipFill>
        <p:spPr>
          <a:xfrm>
            <a:off x="2524320" y="2825640"/>
            <a:ext cx="1087200" cy="679680"/>
          </a:xfrm>
          <a:prstGeom prst="rect">
            <a:avLst/>
          </a:prstGeom>
          <a:ln w="0">
            <a:noFill/>
          </a:ln>
        </p:spPr>
      </p:pic>
      <p:pic>
        <p:nvPicPr>
          <p:cNvPr id="323" name="KC1" descr="">
            <a:hlinkClick r:id="rId8" action="ppaction://hlinksldjump"/>
          </p:cNvPr>
          <p:cNvPicPr/>
          <p:nvPr/>
        </p:nvPicPr>
        <p:blipFill>
          <a:blip r:embed="rId9"/>
          <a:srcRect l="0" t="0" r="-1753" b="24591"/>
          <a:stretch/>
        </p:blipFill>
        <p:spPr>
          <a:xfrm>
            <a:off x="762120" y="5293800"/>
            <a:ext cx="1087200" cy="679680"/>
          </a:xfrm>
          <a:prstGeom prst="rect">
            <a:avLst/>
          </a:prstGeom>
          <a:ln w="0">
            <a:noFill/>
          </a:ln>
        </p:spPr>
      </p:pic>
      <p:pic>
        <p:nvPicPr>
          <p:cNvPr id="324" name="vàng 5" descr="">
            <a:hlinkClick r:id="rId10" action="ppaction://hlinksldjump"/>
          </p:cNvPr>
          <p:cNvPicPr/>
          <p:nvPr/>
        </p:nvPicPr>
        <p:blipFill>
          <a:blip r:embed="rId11"/>
          <a:srcRect l="0" t="48543" r="79089" b="35769"/>
          <a:stretch/>
        </p:blipFill>
        <p:spPr>
          <a:xfrm>
            <a:off x="6622920" y="5195520"/>
            <a:ext cx="2571840" cy="1447200"/>
          </a:xfrm>
          <a:prstGeom prst="rect">
            <a:avLst/>
          </a:prstGeom>
          <a:ln w="0">
            <a:noFill/>
          </a:ln>
        </p:spPr>
      </p:pic>
      <p:pic>
        <p:nvPicPr>
          <p:cNvPr id="325" name="vàng 1" descr="">
            <a:hlinkClick r:id="rId12" action="ppaction://hlinksldjump"/>
          </p:cNvPr>
          <p:cNvPicPr/>
          <p:nvPr/>
        </p:nvPicPr>
        <p:blipFill>
          <a:blip r:embed="rId13"/>
          <a:srcRect l="0" t="48543" r="79089" b="35769"/>
          <a:stretch/>
        </p:blipFill>
        <p:spPr>
          <a:xfrm>
            <a:off x="-142200" y="2048040"/>
            <a:ext cx="1911600" cy="1075320"/>
          </a:xfrm>
          <a:prstGeom prst="rect">
            <a:avLst/>
          </a:prstGeom>
          <a:ln w="0">
            <a:noFill/>
          </a:ln>
        </p:spPr>
      </p:pic>
      <p:pic>
        <p:nvPicPr>
          <p:cNvPr id="326" name="vàng 4" descr="">
            <a:hlinkClick r:id="rId14" action="ppaction://hlinksldjump"/>
          </p:cNvPr>
          <p:cNvPicPr/>
          <p:nvPr/>
        </p:nvPicPr>
        <p:blipFill>
          <a:blip r:embed="rId15"/>
          <a:srcRect l="0" t="48543" r="79089" b="35769"/>
          <a:stretch/>
        </p:blipFill>
        <p:spPr>
          <a:xfrm>
            <a:off x="5812920" y="3165840"/>
            <a:ext cx="1556640" cy="875520"/>
          </a:xfrm>
          <a:prstGeom prst="rect">
            <a:avLst/>
          </a:prstGeom>
          <a:ln w="0">
            <a:noFill/>
          </a:ln>
        </p:spPr>
      </p:pic>
      <p:pic>
        <p:nvPicPr>
          <p:cNvPr id="327" name="vàng 2" descr="">
            <a:hlinkClick r:id="rId16" action="ppaction://hlinksldjump"/>
          </p:cNvPr>
          <p:cNvPicPr/>
          <p:nvPr/>
        </p:nvPicPr>
        <p:blipFill>
          <a:blip r:embed="rId17"/>
          <a:srcRect l="0" t="48543" r="79089" b="35769"/>
          <a:stretch/>
        </p:blipFill>
        <p:spPr>
          <a:xfrm>
            <a:off x="1884240" y="5413680"/>
            <a:ext cx="2018160" cy="1135440"/>
          </a:xfrm>
          <a:prstGeom prst="rect">
            <a:avLst/>
          </a:prstGeom>
          <a:ln w="0">
            <a:noFill/>
          </a:ln>
        </p:spPr>
      </p:pic>
      <p:pic>
        <p:nvPicPr>
          <p:cNvPr id="328" name="vàng 3" descr="">
            <a:hlinkClick r:id="rId18" action="ppaction://hlinksldjump"/>
          </p:cNvPr>
          <p:cNvPicPr/>
          <p:nvPr/>
        </p:nvPicPr>
        <p:blipFill>
          <a:blip r:embed="rId19"/>
          <a:srcRect l="0" t="48543" r="79089" b="35769"/>
          <a:stretch/>
        </p:blipFill>
        <p:spPr>
          <a:xfrm>
            <a:off x="3505320" y="3447000"/>
            <a:ext cx="1230480" cy="691920"/>
          </a:xfrm>
          <a:prstGeom prst="rect">
            <a:avLst/>
          </a:prstGeom>
          <a:ln w="0">
            <a:noFill/>
          </a:ln>
        </p:spPr>
      </p:pic>
      <p:pic>
        <p:nvPicPr>
          <p:cNvPr id="329" name="Picture 11" descr=""/>
          <p:cNvPicPr/>
          <p:nvPr/>
        </p:nvPicPr>
        <p:blipFill>
          <a:blip r:embed="rId20"/>
          <a:srcRect l="35454" t="72142" r="50520" b="10968"/>
          <a:stretch/>
        </p:blipFill>
        <p:spPr>
          <a:xfrm>
            <a:off x="5175720" y="5304960"/>
            <a:ext cx="1269720" cy="1146960"/>
          </a:xfrm>
          <a:prstGeom prst="rect">
            <a:avLst/>
          </a:prstGeom>
          <a:ln w="0">
            <a:noFill/>
          </a:ln>
        </p:spPr>
      </p:pic>
      <p:pic>
        <p:nvPicPr>
          <p:cNvPr id="330" name="Picture 12" descr=""/>
          <p:cNvPicPr/>
          <p:nvPr/>
        </p:nvPicPr>
        <p:blipFill>
          <a:blip r:embed="rId21"/>
          <a:srcRect l="35454" t="72142" r="50520" b="10968"/>
          <a:stretch/>
        </p:blipFill>
        <p:spPr>
          <a:xfrm>
            <a:off x="1032840" y="3376080"/>
            <a:ext cx="1473840" cy="1331280"/>
          </a:xfrm>
          <a:prstGeom prst="rect">
            <a:avLst/>
          </a:prstGeom>
          <a:ln w="0">
            <a:noFill/>
          </a:ln>
        </p:spPr>
      </p:pic>
      <p:pic>
        <p:nvPicPr>
          <p:cNvPr id="331" name="Picture 13" descr=""/>
          <p:cNvPicPr/>
          <p:nvPr/>
        </p:nvPicPr>
        <p:blipFill>
          <a:blip r:embed="rId22"/>
          <a:srcRect l="15664" t="48770" r="68665" b="41245"/>
          <a:stretch/>
        </p:blipFill>
        <p:spPr>
          <a:xfrm>
            <a:off x="5142960" y="1752480"/>
            <a:ext cx="2045520" cy="978120"/>
          </a:xfrm>
          <a:prstGeom prst="rect">
            <a:avLst/>
          </a:prstGeom>
          <a:ln w="0">
            <a:noFill/>
          </a:ln>
        </p:spPr>
      </p:pic>
      <p:pic>
        <p:nvPicPr>
          <p:cNvPr id="332" name="Picture 14" descr=""/>
          <p:cNvPicPr/>
          <p:nvPr/>
        </p:nvPicPr>
        <p:blipFill>
          <a:blip r:embed="rId23"/>
          <a:srcRect l="35454" t="72142" r="50520" b="10968"/>
          <a:stretch/>
        </p:blipFill>
        <p:spPr>
          <a:xfrm>
            <a:off x="1897920" y="5991480"/>
            <a:ext cx="869400" cy="785160"/>
          </a:xfrm>
          <a:prstGeom prst="rect">
            <a:avLst/>
          </a:prstGeom>
          <a:ln w="0">
            <a:noFill/>
          </a:ln>
        </p:spPr>
      </p:pic>
      <p:sp>
        <p:nvSpPr>
          <p:cNvPr id="333" name="TextBox 17"/>
          <p:cNvSpPr/>
          <p:nvPr/>
        </p:nvSpPr>
        <p:spPr>
          <a:xfrm>
            <a:off x="474840" y="310968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250</a:t>
            </a:r>
            <a:endParaRPr b="0" lang="en-US" sz="3200" spc="-1" strike="noStrike">
              <a:latin typeface="Arial"/>
            </a:endParaRPr>
          </a:p>
        </p:txBody>
      </p:sp>
      <p:sp>
        <p:nvSpPr>
          <p:cNvPr id="334" name="TextBox 18"/>
          <p:cNvSpPr/>
          <p:nvPr/>
        </p:nvSpPr>
        <p:spPr>
          <a:xfrm>
            <a:off x="6326640" y="397044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220</a:t>
            </a:r>
            <a:endParaRPr b="0" lang="en-US" sz="3200" spc="-1" strike="noStrike">
              <a:latin typeface="Arial"/>
            </a:endParaRPr>
          </a:p>
        </p:txBody>
      </p:sp>
      <p:sp>
        <p:nvSpPr>
          <p:cNvPr id="335" name="TextBox 19"/>
          <p:cNvSpPr/>
          <p:nvPr/>
        </p:nvSpPr>
        <p:spPr>
          <a:xfrm>
            <a:off x="4320720" y="569916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350</a:t>
            </a:r>
            <a:endParaRPr b="0" lang="en-US" sz="3200" spc="-1" strike="noStrike">
              <a:latin typeface="Arial"/>
            </a:endParaRPr>
          </a:p>
        </p:txBody>
      </p:sp>
      <p:sp>
        <p:nvSpPr>
          <p:cNvPr id="336" name="TextBox 20"/>
          <p:cNvSpPr/>
          <p:nvPr/>
        </p:nvSpPr>
        <p:spPr>
          <a:xfrm>
            <a:off x="5976000" y="529380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50</a:t>
            </a:r>
            <a:endParaRPr b="0" lang="en-US" sz="3200" spc="-1" strike="noStrike">
              <a:latin typeface="Arial"/>
            </a:endParaRPr>
          </a:p>
        </p:txBody>
      </p:sp>
      <p:sp>
        <p:nvSpPr>
          <p:cNvPr id="337" name="TextBox 21"/>
          <p:cNvSpPr/>
          <p:nvPr/>
        </p:nvSpPr>
        <p:spPr>
          <a:xfrm>
            <a:off x="874800" y="593676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50</a:t>
            </a:r>
            <a:endParaRPr b="0" lang="en-US" sz="3200" spc="-1" strike="noStrike">
              <a:latin typeface="Arial"/>
            </a:endParaRPr>
          </a:p>
        </p:txBody>
      </p:sp>
      <p:sp>
        <p:nvSpPr>
          <p:cNvPr id="338" name="TextBox 22"/>
          <p:cNvSpPr/>
          <p:nvPr/>
        </p:nvSpPr>
        <p:spPr>
          <a:xfrm>
            <a:off x="2652840" y="340200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100</a:t>
            </a:r>
            <a:endParaRPr b="0" lang="en-US" sz="3200" spc="-1" strike="noStrike">
              <a:latin typeface="Arial"/>
            </a:endParaRPr>
          </a:p>
        </p:txBody>
      </p:sp>
      <p:sp>
        <p:nvSpPr>
          <p:cNvPr id="339" name="TextBox 23"/>
          <p:cNvSpPr/>
          <p:nvPr/>
        </p:nvSpPr>
        <p:spPr>
          <a:xfrm>
            <a:off x="8164080" y="3694320"/>
            <a:ext cx="67464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50</a:t>
            </a:r>
            <a:endParaRPr b="0" lang="en-US" sz="3200" spc="-1" strike="noStrike">
              <a:latin typeface="Arial"/>
            </a:endParaRPr>
          </a:p>
        </p:txBody>
      </p:sp>
      <p:sp>
        <p:nvSpPr>
          <p:cNvPr id="340" name="TextBox 24"/>
          <p:cNvSpPr/>
          <p:nvPr/>
        </p:nvSpPr>
        <p:spPr>
          <a:xfrm>
            <a:off x="3705120" y="412344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230</a:t>
            </a:r>
            <a:endParaRPr b="0" lang="en-US" sz="3200" spc="-1" strike="noStrike">
              <a:latin typeface="Arial"/>
            </a:endParaRPr>
          </a:p>
        </p:txBody>
      </p:sp>
      <p:sp>
        <p:nvSpPr>
          <p:cNvPr id="341" name="TextBox 25"/>
          <p:cNvSpPr/>
          <p:nvPr/>
        </p:nvSpPr>
        <p:spPr>
          <a:xfrm>
            <a:off x="3289680" y="621324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200</a:t>
            </a:r>
            <a:endParaRPr b="0" lang="en-US" sz="3200" spc="-1" strike="noStrike">
              <a:latin typeface="Arial"/>
            </a:endParaRPr>
          </a:p>
        </p:txBody>
      </p:sp>
      <p:sp>
        <p:nvSpPr>
          <p:cNvPr id="342" name="TextBox 26"/>
          <p:cNvSpPr/>
          <p:nvPr/>
        </p:nvSpPr>
        <p:spPr>
          <a:xfrm>
            <a:off x="6742080" y="6235920"/>
            <a:ext cx="830520" cy="577080"/>
          </a:xfrm>
          <a:prstGeom prst="rect">
            <a:avLst/>
          </a:prstGeom>
          <a:gradFill rotWithShape="0">
            <a:gsLst>
              <a:gs pos="0">
                <a:srgbClr val="2988a1"/>
              </a:gs>
              <a:gs pos="100000">
                <a:srgbClr val="36b0d1"/>
              </a:gs>
            </a:gsLst>
            <a:lin ang="16200000"/>
          </a:gradFill>
          <a:ln w="0">
            <a:noFill/>
          </a:ln>
          <a:effectLst>
            <a:outerShdw blurRad="39960" dir="5400000" dist="2304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nchor="t">
            <a:spAutoFit/>
          </a:bodyPr>
          <a:p>
            <a:pPr>
              <a:lnSpc>
                <a:spcPct val="100000"/>
              </a:lnSpc>
            </a:pPr>
            <a:r>
              <a:rPr b="0" lang="en-US" sz="3200" spc="-1" strike="noStrike">
                <a:solidFill>
                  <a:srgbClr val="ffffff"/>
                </a:solidFill>
                <a:latin typeface="Calibri"/>
                <a:ea typeface="DejaVu Sans"/>
              </a:rPr>
              <a:t>250</a:t>
            </a:r>
            <a:endParaRPr b="0" lang="en-US" sz="3200" spc="-1" strike="noStrike">
              <a:latin typeface="Arial"/>
            </a:endParaRPr>
          </a:p>
        </p:txBody>
      </p:sp>
      <p:pic>
        <p:nvPicPr>
          <p:cNvPr id="343" name="?" descr="">
            <a:hlinkClick r:id="rId24" action="ppaction://hlinksldjump"/>
          </p:cNvPr>
          <p:cNvPicPr/>
          <p:nvPr/>
        </p:nvPicPr>
        <p:blipFill>
          <a:blip r:embed="rId25"/>
          <a:srcRect l="73182" t="42990" r="20302" b="40497"/>
          <a:stretch/>
        </p:blipFill>
        <p:spPr>
          <a:xfrm>
            <a:off x="4320720" y="3853440"/>
            <a:ext cx="1587600" cy="1956960"/>
          </a:xfrm>
          <a:prstGeom prst="rect">
            <a:avLst/>
          </a:prstGeom>
          <a:ln w="0">
            <a:noFill/>
          </a:ln>
        </p:spPr>
      </p:pic>
      <p:pic>
        <p:nvPicPr>
          <p:cNvPr id="344" name="" descr="">
            <a:hlinkClick r:id="" action="ppaction://media"/>
          </p:cNvPr>
          <p:cNvPicPr/>
          <p:nvPr>
            <a:audioFile r:link="rId26"/>
            <p:extLst>
              <p:ext uri="{DAA4B4D4-6D71-4841-9C94-3DE7FCFB9230}">
                <p14:media r:embed="rId27"/>
              </p:ext>
            </p:extLst>
          </p:nvPr>
        </p:nvPicPr>
        <p:blipFill>
          <a:blip r:embed="rId28"/>
          <a:stretch>
            <a:fillRect/>
          </a:stretch>
        </p:blipFill>
        <p:spPr>
          <a:xfrm>
            <a:off x="9219240" y="0"/>
            <a:ext cx="304200" cy="304200"/>
          </a:xfrm>
          <a:prstGeom prst="rect">
            <a:avLst/>
          </a:prstGeom>
          <a:ln w="0">
            <a:noFill/>
          </a:ln>
        </p:spPr>
      </p:pic>
      <p:pic>
        <p:nvPicPr>
          <p:cNvPr id="345" name="" descr="">
            <a:hlinkClick r:id="" action="ppaction://media"/>
          </p:cNvPr>
          <p:cNvPicPr/>
          <p:nvPr>
            <a:audioFile r:link="rId29"/>
            <p:extLst>
              <p:ext uri="{DAA4B4D4-6D71-4841-9C94-3DE7FCFB9230}">
                <p14:media r:embed="rId30"/>
              </p:ext>
            </p:extLst>
          </p:nvPr>
        </p:nvPicPr>
        <p:blipFill>
          <a:blip r:embed="rId31"/>
          <a:stretch>
            <a:fillRect/>
          </a:stretch>
        </p:blipFill>
        <p:spPr>
          <a:xfrm>
            <a:off x="9175680" y="290160"/>
            <a:ext cx="304200" cy="304200"/>
          </a:xfrm>
          <a:prstGeom prst="rect">
            <a:avLst/>
          </a:prstGeom>
          <a:ln w="0">
            <a:noFill/>
          </a:ln>
        </p:spPr>
      </p:pic>
      <p:pic>
        <p:nvPicPr>
          <p:cNvPr id="346" name="" descr="">
            <a:hlinkClick r:id="" action="ppaction://media"/>
          </p:cNvPr>
          <p:cNvPicPr/>
          <p:nvPr>
            <a:audioFile r:link="rId32"/>
            <p:extLst>
              <p:ext uri="{DAA4B4D4-6D71-4841-9C94-3DE7FCFB9230}">
                <p14:media r:embed="rId33"/>
              </p:ext>
            </p:extLst>
          </p:nvPr>
        </p:nvPicPr>
        <p:blipFill>
          <a:blip r:embed="rId34"/>
          <a:stretch>
            <a:fillRect/>
          </a:stretch>
        </p:blipFill>
        <p:spPr>
          <a:xfrm>
            <a:off x="9228960" y="609480"/>
            <a:ext cx="304200" cy="304200"/>
          </a:xfrm>
          <a:prstGeom prst="rect">
            <a:avLst/>
          </a:prstGeom>
          <a:ln w="0">
            <a:noFill/>
          </a:ln>
        </p:spPr>
      </p:pic>
      <p:pic>
        <p:nvPicPr>
          <p:cNvPr id="347" name="" descr="">
            <a:hlinkClick r:id="" action="ppaction://media"/>
          </p:cNvPr>
          <p:cNvPicPr/>
          <p:nvPr>
            <a:audioFile r:link="rId35"/>
            <p:extLst>
              <p:ext uri="{DAA4B4D4-6D71-4841-9C94-3DE7FCFB9230}">
                <p14:media r:embed="rId36"/>
              </p:ext>
            </p:extLst>
          </p:nvPr>
        </p:nvPicPr>
        <p:blipFill>
          <a:blip r:embed="rId37"/>
          <a:stretch>
            <a:fillRect/>
          </a:stretch>
        </p:blipFill>
        <p:spPr>
          <a:xfrm>
            <a:off x="9245880" y="914400"/>
            <a:ext cx="304200" cy="304200"/>
          </a:xfrm>
          <a:prstGeom prst="rect">
            <a:avLst/>
          </a:prstGeom>
          <a:ln w="0">
            <a:noFill/>
          </a:ln>
        </p:spPr>
      </p:pic>
      <p:pic>
        <p:nvPicPr>
          <p:cNvPr id="348" name="" descr="">
            <a:hlinkClick r:id="" action="ppaction://media"/>
          </p:cNvPr>
          <p:cNvPicPr/>
          <p:nvPr>
            <a:audioFile r:link="rId38"/>
            <p:extLst>
              <p:ext uri="{DAA4B4D4-6D71-4841-9C94-3DE7FCFB9230}">
                <p14:media r:embed="rId39"/>
              </p:ext>
            </p:extLst>
          </p:nvPr>
        </p:nvPicPr>
        <p:blipFill>
          <a:blip r:embed="rId40"/>
          <a:stretch>
            <a:fillRect/>
          </a:stretch>
        </p:blipFill>
        <p:spPr>
          <a:xfrm>
            <a:off x="9270360" y="1240920"/>
            <a:ext cx="304200" cy="304200"/>
          </a:xfrm>
          <a:prstGeom prst="rect">
            <a:avLst/>
          </a:prstGeom>
          <a:ln w="0">
            <a:noFill/>
          </a:ln>
        </p:spPr>
      </p:pic>
      <p:pic>
        <p:nvPicPr>
          <p:cNvPr id="349" name="" descr="">
            <a:hlinkClick r:id="" action="ppaction://media"/>
          </p:cNvPr>
          <p:cNvPicPr/>
          <p:nvPr>
            <a:audioFile r:link="rId41"/>
            <p:extLst>
              <p:ext uri="{DAA4B4D4-6D71-4841-9C94-3DE7FCFB9230}">
                <p14:media r:embed="rId42"/>
              </p:ext>
            </p:extLst>
          </p:nvPr>
        </p:nvPicPr>
        <p:blipFill>
          <a:blip r:embed="rId43"/>
          <a:stretch>
            <a:fillRect/>
          </a:stretch>
        </p:blipFill>
        <p:spPr>
          <a:xfrm>
            <a:off x="9287280" y="1545840"/>
            <a:ext cx="304200" cy="304200"/>
          </a:xfrm>
          <a:prstGeom prst="rect">
            <a:avLst/>
          </a:prstGeom>
          <a:ln w="0">
            <a:noFill/>
          </a:ln>
        </p:spPr>
      </p:pic>
      <p:pic>
        <p:nvPicPr>
          <p:cNvPr id="350" name="" descr="">
            <a:hlinkClick r:id="" action="ppaction://media"/>
          </p:cNvPr>
          <p:cNvPicPr/>
          <p:nvPr>
            <a:audioFile r:link="rId44"/>
            <p:extLst>
              <p:ext uri="{DAA4B4D4-6D71-4841-9C94-3DE7FCFB9230}">
                <p14:media r:embed="rId45"/>
              </p:ext>
            </p:extLst>
          </p:nvPr>
        </p:nvPicPr>
        <p:blipFill>
          <a:blip r:embed="rId46"/>
          <a:stretch>
            <a:fillRect/>
          </a:stretch>
        </p:blipFill>
        <p:spPr>
          <a:xfrm>
            <a:off x="9265680" y="2242080"/>
            <a:ext cx="304200" cy="304200"/>
          </a:xfrm>
          <a:prstGeom prst="rect">
            <a:avLst/>
          </a:prstGeom>
          <a:ln w="0">
            <a:noFill/>
          </a:ln>
        </p:spPr>
      </p:pic>
      <p:pic>
        <p:nvPicPr>
          <p:cNvPr id="351" name="" descr="">
            <a:hlinkClick r:id="" action="ppaction://media"/>
          </p:cNvPr>
          <p:cNvPicPr/>
          <p:nvPr>
            <a:audioFile r:link="rId47"/>
            <p:extLst>
              <p:ext uri="{DAA4B4D4-6D71-4841-9C94-3DE7FCFB9230}">
                <p14:media r:embed="rId48"/>
              </p:ext>
            </p:extLst>
          </p:nvPr>
        </p:nvPicPr>
        <p:blipFill>
          <a:blip r:embed="rId49"/>
          <a:stretch>
            <a:fillRect/>
          </a:stretch>
        </p:blipFill>
        <p:spPr>
          <a:xfrm>
            <a:off x="9297360" y="2668680"/>
            <a:ext cx="304200" cy="304200"/>
          </a:xfrm>
          <a:prstGeom prst="rect">
            <a:avLst/>
          </a:prstGeom>
          <a:ln w="0">
            <a:noFill/>
          </a:ln>
        </p:spPr>
      </p:pic>
      <p:pic>
        <p:nvPicPr>
          <p:cNvPr id="352" name="" descr="">
            <a:hlinkClick r:id="" action="ppaction://media"/>
          </p:cNvPr>
          <p:cNvPicPr/>
          <p:nvPr>
            <a:audioFile r:link="rId50"/>
            <p:extLst>
              <p:ext uri="{DAA4B4D4-6D71-4841-9C94-3DE7FCFB9230}">
                <p14:media r:embed="rId51"/>
              </p:ext>
            </p:extLst>
          </p:nvPr>
        </p:nvPicPr>
        <p:blipFill>
          <a:blip r:embed="rId52"/>
          <a:stretch>
            <a:fillRect/>
          </a:stretch>
        </p:blipFill>
        <p:spPr>
          <a:xfrm>
            <a:off x="9261000" y="2973600"/>
            <a:ext cx="304200" cy="304200"/>
          </a:xfrm>
          <a:prstGeom prst="rect">
            <a:avLst/>
          </a:prstGeom>
          <a:ln w="0">
            <a:noFill/>
          </a:ln>
        </p:spPr>
      </p:pic>
      <p:pic>
        <p:nvPicPr>
          <p:cNvPr id="353" name="" descr="">
            <a:hlinkClick r:id="" action="ppaction://media"/>
          </p:cNvPr>
          <p:cNvPicPr/>
          <p:nvPr>
            <a:audioFile r:link="rId53"/>
            <p:extLst>
              <p:ext uri="{DAA4B4D4-6D71-4841-9C94-3DE7FCFB9230}">
                <p14:media r:embed="rId54"/>
              </p:ext>
            </p:extLst>
          </p:nvPr>
        </p:nvPicPr>
        <p:blipFill>
          <a:blip r:embed="rId55"/>
          <a:stretch>
            <a:fillRect/>
          </a:stretch>
        </p:blipFill>
        <p:spPr>
          <a:xfrm>
            <a:off x="9352440" y="1937160"/>
            <a:ext cx="304200" cy="304200"/>
          </a:xfrm>
          <a:prstGeom prst="rect">
            <a:avLst/>
          </a:prstGeom>
          <a:ln w="0">
            <a:noFill/>
          </a:ln>
        </p:spPr>
      </p:pic>
      <p:pic>
        <p:nvPicPr>
          <p:cNvPr id="354" name="" descr="">
            <a:hlinkClick r:id="" action="ppaction://media"/>
          </p:cNvPr>
          <p:cNvPicPr/>
          <p:nvPr>
            <a:audioFile r:link="rId56"/>
            <p:extLst>
              <p:ext uri="{DAA4B4D4-6D71-4841-9C94-3DE7FCFB9230}">
                <p14:media r:embed="rId57"/>
              </p:ext>
            </p:extLst>
          </p:nvPr>
        </p:nvPicPr>
        <p:blipFill>
          <a:blip r:embed="rId58"/>
          <a:stretch>
            <a:fillRect/>
          </a:stretch>
        </p:blipFill>
        <p:spPr>
          <a:xfrm>
            <a:off x="9330480" y="3402000"/>
            <a:ext cx="304200" cy="304200"/>
          </a:xfrm>
          <a:prstGeom prst="rect">
            <a:avLst/>
          </a:prstGeom>
          <a:ln w="0">
            <a:noFill/>
          </a:ln>
        </p:spPr>
      </p:pic>
    </p:spTree>
  </p:cSld>
  <mc:AlternateContent>
    <mc:Choice Requires="p14">
      <p:transition spd="slow" p14:dur="2000"/>
    </mc:Choice>
    <mc:Fallback>
      <p:transition spd="slow"/>
    </mc:Fallback>
  </mc:AlternateContent>
  <p:timing>
    <p:tnLst>
      <p:par>
        <p:cTn id="452" dur="indefinite" restart="never" nodeType="tmRoot">
          <p:childTnLst>
            <p:seq>
              <p:cTn id="453" restart="whenNotActive" nodeType="interactiveSeq" fill="hold">
                <p:stCondLst>
                  <p:cond delay="0" evt="onClick">
                    <p:tgtEl>
                      <p:spTgt spid="325"/>
                    </p:tgtEl>
                  </p:cond>
                </p:stCondLst>
                <p:childTnLst>
                  <p:par>
                    <p:cTn id="454" fill="hold">
                      <p:stCondLst>
                        <p:cond delay="0" evt="onClick">
                          <p:tgtEl>
                            <p:spTgt spid="325"/>
                          </p:tgtEl>
                        </p:cond>
                      </p:stCondLst>
                      <p:childTnLst>
                        <p:par>
                          <p:cTn id="455" fill="hold">
                            <p:stCondLst>
                              <p:cond delay="0"/>
                            </p:stCondLst>
                            <p:childTnLst>
                              <p:par>
                                <p:cTn id="456" nodeType="clickEffect" fill="hold" presetClass="exit" presetID="10">
                                  <p:stCondLst>
                                    <p:cond delay="0"/>
                                  </p:stCondLst>
                                  <p:childTnLst>
                                    <p:animEffect filter="fade" transition="out">
                                      <p:cBhvr additive="repl">
                                        <p:cTn id="457" dur="500"/>
                                        <p:tgtEl>
                                          <p:spTgt spid="325"/>
                                        </p:tgtEl>
                                      </p:cBhvr>
                                    </p:animEffect>
                                    <p:set>
                                      <p:cBhvr>
                                        <p:cTn id="458" dur="1" fill="hold">
                                          <p:stCondLst>
                                            <p:cond delay="499"/>
                                          </p:stCondLst>
                                        </p:cTn>
                                        <p:tgtEl>
                                          <p:spTgt spid="325"/>
                                        </p:tgtEl>
                                        <p:attrNameLst>
                                          <p:attrName>style.visibility</p:attrName>
                                        </p:attrNameLst>
                                      </p:cBhvr>
                                      <p:to>
                                        <p:strVal val="hidden"/>
                                      </p:to>
                                    </p:set>
                                  </p:childTnLst>
                                </p:cTn>
                              </p:par>
                              <p:par>
                                <p:cTn id="459" nodeType="withEffect" fill="hold" presetClass="entr" presetID="42">
                                  <p:stCondLst>
                                    <p:cond delay="0"/>
                                  </p:stCondLst>
                                  <p:childTnLst>
                                    <p:set>
                                      <p:cBhvr>
                                        <p:cTn id="460" dur="1" fill="hold">
                                          <p:stCondLst>
                                            <p:cond delay="0"/>
                                          </p:stCondLst>
                                        </p:cTn>
                                        <p:tgtEl>
                                          <p:spTgt spid="333"/>
                                        </p:tgtEl>
                                        <p:attrNameLst>
                                          <p:attrName>style.visibility</p:attrName>
                                        </p:attrNameLst>
                                      </p:cBhvr>
                                      <p:to>
                                        <p:strVal val="visible"/>
                                      </p:to>
                                    </p:set>
                                    <p:animEffect filter="fade" transition="in">
                                      <p:cBhvr additive="repl">
                                        <p:cTn id="461" dur="1000"/>
                                        <p:tgtEl>
                                          <p:spTgt spid="333"/>
                                        </p:tgtEl>
                                      </p:cBhvr>
                                    </p:animEffect>
                                    <p:anim calcmode="lin" valueType="num">
                                      <p:cBhvr additive="repl">
                                        <p:cTn id="462" dur="1000" fill="hold"/>
                                        <p:tgtEl>
                                          <p:spTgt spid="333"/>
                                        </p:tgtEl>
                                        <p:attrNameLst>
                                          <p:attrName>ppt_x</p:attrName>
                                        </p:attrNameLst>
                                      </p:cBhvr>
                                      <p:tavLst>
                                        <p:tav tm="0">
                                          <p:val>
                                            <p:strVal val="#ppt_x"/>
                                          </p:val>
                                        </p:tav>
                                        <p:tav tm="100000">
                                          <p:val>
                                            <p:strVal val="#ppt_x"/>
                                          </p:val>
                                        </p:tav>
                                      </p:tavLst>
                                    </p:anim>
                                    <p:anim calcmode="lin" valueType="num">
                                      <p:cBhvr additive="repl">
                                        <p:cTn id="463" dur="1000" fill="hold"/>
                                        <p:tgtEl>
                                          <p:spTgt spid="333"/>
                                        </p:tgtEl>
                                        <p:attrNameLst>
                                          <p:attrName>ppt_y</p:attrName>
                                        </p:attrNameLst>
                                      </p:cBhvr>
                                      <p:tavLst>
                                        <p:tav tm="0">
                                          <p:val>
                                            <p:strVal val="#ppt_y+.1"/>
                                          </p:val>
                                        </p:tav>
                                        <p:tav tm="100000">
                                          <p:val>
                                            <p:strVal val="#ppt_y"/>
                                          </p:val>
                                        </p:tav>
                                      </p:tavLst>
                                    </p:anim>
                                  </p:childTnLst>
                                </p:cTn>
                              </p:par>
                              <p:par>
                                <p:cTn id="464" nodeType="withEffect" fill="hold" presetClass="exit" presetID="10">
                                  <p:stCondLst>
                                    <p:cond delay="0"/>
                                  </p:stCondLst>
                                  <p:childTnLst>
                                    <p:animEffect filter="fade" transition="out">
                                      <p:cBhvr additive="repl">
                                        <p:cTn id="465" dur="2000"/>
                                        <p:tgtEl>
                                          <p:spTgt spid="333"/>
                                        </p:tgtEl>
                                      </p:cBhvr>
                                    </p:animEffect>
                                    <p:set>
                                      <p:cBhvr>
                                        <p:cTn id="466" dur="1" fill="hold">
                                          <p:stCondLst>
                                            <p:cond delay="1999"/>
                                          </p:stCondLst>
                                        </p:cTn>
                                        <p:tgtEl>
                                          <p:spTgt spid="333"/>
                                        </p:tgtEl>
                                        <p:attrNameLst>
                                          <p:attrName>style.visibility</p:attrName>
                                        </p:attrNameLst>
                                      </p:cBhvr>
                                      <p:to>
                                        <p:strVal val="hidden"/>
                                      </p:to>
                                    </p:set>
                                  </p:childTnLst>
                                </p:cTn>
                              </p:par>
                            </p:childTnLst>
                          </p:cTn>
                        </p:par>
                        <p:par>
                          <p:cTn id="467" fill="hold">
                            <p:stCondLst>
                              <p:cond delay="2000"/>
                            </p:stCondLst>
                            <p:childTnLst>
                              <p:par>
                                <p:cTn id="468" nodeType="afterEffect" fill="hold" presetClass="mediacall">
                                  <p:stCondLst>
                                    <p:cond delay="0"/>
                                  </p:stCondLst>
                                  <p:childTnLst>
                                    <p:cmd type="call" cmd="playFrom(0.0)">
                                      <p:cBhvr>
                                        <p:cTn id="469" dur="8090" fill="hold"/>
                                        <p:tgtEl>
                                          <p:spTgt spid="344"/>
                                        </p:tgtEl>
                                      </p:cBhvr>
                                    </p:cmd>
                                  </p:childTnLst>
                                </p:cTn>
                              </p:par>
                            </p:childTnLst>
                          </p:cTn>
                        </p:par>
                      </p:childTnLst>
                    </p:cTn>
                  </p:par>
                </p:childTnLst>
              </p:cTn>
              <p:prevCondLst>
                <p:cond evt="onPrev">
                  <p:tgtEl>
                    <p:sldTgt/>
                  </p:tgtEl>
                </p:cond>
              </p:prevCondLst>
              <p:nextCondLst>
                <p:cond evt="onNext">
                  <p:tgtEl>
                    <p:sldTgt/>
                  </p:tgtEl>
                </p:cond>
              </p:nextCondLst>
            </p:seq>
            <p:seq>
              <p:cTn id="470" restart="whenNotActive" nodeType="interactiveSeq" fill="hold">
                <p:stCondLst>
                  <p:cond delay="0" evt="onClick">
                    <p:tgtEl>
                      <p:spTgt spid="327"/>
                    </p:tgtEl>
                  </p:cond>
                </p:stCondLst>
                <p:childTnLst>
                  <p:par>
                    <p:cTn id="471" fill="hold">
                      <p:stCondLst>
                        <p:cond delay="0" evt="onClick">
                          <p:tgtEl>
                            <p:spTgt spid="327"/>
                          </p:tgtEl>
                        </p:cond>
                      </p:stCondLst>
                      <p:childTnLst>
                        <p:par>
                          <p:cTn id="472" fill="hold">
                            <p:stCondLst>
                              <p:cond delay="0"/>
                            </p:stCondLst>
                            <p:childTnLst>
                              <p:par>
                                <p:cTn id="473" nodeType="clickEffect" fill="hold" presetClass="exit" presetID="10">
                                  <p:stCondLst>
                                    <p:cond delay="0"/>
                                  </p:stCondLst>
                                  <p:childTnLst>
                                    <p:animEffect filter="fade" transition="out">
                                      <p:cBhvr additive="repl">
                                        <p:cTn id="474" dur="500"/>
                                        <p:tgtEl>
                                          <p:spTgt spid="327"/>
                                        </p:tgtEl>
                                      </p:cBhvr>
                                    </p:animEffect>
                                    <p:set>
                                      <p:cBhvr>
                                        <p:cTn id="475" dur="1" fill="hold">
                                          <p:stCondLst>
                                            <p:cond delay="499"/>
                                          </p:stCondLst>
                                        </p:cTn>
                                        <p:tgtEl>
                                          <p:spTgt spid="327"/>
                                        </p:tgtEl>
                                        <p:attrNameLst>
                                          <p:attrName>style.visibility</p:attrName>
                                        </p:attrNameLst>
                                      </p:cBhvr>
                                      <p:to>
                                        <p:strVal val="hidden"/>
                                      </p:to>
                                    </p:set>
                                  </p:childTnLst>
                                </p:cTn>
                              </p:par>
                              <p:par>
                                <p:cTn id="476" nodeType="withEffect" fill="hold" presetClass="entr" presetID="42">
                                  <p:stCondLst>
                                    <p:cond delay="0"/>
                                  </p:stCondLst>
                                  <p:childTnLst>
                                    <p:set>
                                      <p:cBhvr>
                                        <p:cTn id="477" dur="1" fill="hold">
                                          <p:stCondLst>
                                            <p:cond delay="0"/>
                                          </p:stCondLst>
                                        </p:cTn>
                                        <p:tgtEl>
                                          <p:spTgt spid="341"/>
                                        </p:tgtEl>
                                        <p:attrNameLst>
                                          <p:attrName>style.visibility</p:attrName>
                                        </p:attrNameLst>
                                      </p:cBhvr>
                                      <p:to>
                                        <p:strVal val="visible"/>
                                      </p:to>
                                    </p:set>
                                    <p:animEffect filter="fade" transition="in">
                                      <p:cBhvr additive="repl">
                                        <p:cTn id="478" dur="2000"/>
                                        <p:tgtEl>
                                          <p:spTgt spid="341"/>
                                        </p:tgtEl>
                                      </p:cBhvr>
                                    </p:animEffect>
                                    <p:anim calcmode="lin" valueType="num">
                                      <p:cBhvr additive="repl">
                                        <p:cTn id="479" dur="2000" fill="hold"/>
                                        <p:tgtEl>
                                          <p:spTgt spid="341"/>
                                        </p:tgtEl>
                                        <p:attrNameLst>
                                          <p:attrName>ppt_x</p:attrName>
                                        </p:attrNameLst>
                                      </p:cBhvr>
                                      <p:tavLst>
                                        <p:tav tm="0">
                                          <p:val>
                                            <p:strVal val="#ppt_x"/>
                                          </p:val>
                                        </p:tav>
                                        <p:tav tm="100000">
                                          <p:val>
                                            <p:strVal val="#ppt_x"/>
                                          </p:val>
                                        </p:tav>
                                      </p:tavLst>
                                    </p:anim>
                                    <p:anim calcmode="lin" valueType="num">
                                      <p:cBhvr additive="repl">
                                        <p:cTn id="480" dur="2000" fill="hold"/>
                                        <p:tgtEl>
                                          <p:spTgt spid="341"/>
                                        </p:tgtEl>
                                        <p:attrNameLst>
                                          <p:attrName>ppt_y</p:attrName>
                                        </p:attrNameLst>
                                      </p:cBhvr>
                                      <p:tavLst>
                                        <p:tav tm="0">
                                          <p:val>
                                            <p:strVal val="#ppt_y+.1"/>
                                          </p:val>
                                        </p:tav>
                                        <p:tav tm="100000">
                                          <p:val>
                                            <p:strVal val="#ppt_y"/>
                                          </p:val>
                                        </p:tav>
                                      </p:tavLst>
                                    </p:anim>
                                  </p:childTnLst>
                                </p:cTn>
                              </p:par>
                              <p:par>
                                <p:cTn id="481" nodeType="withEffect" fill="hold" presetClass="exit" presetID="10">
                                  <p:stCondLst>
                                    <p:cond delay="0"/>
                                  </p:stCondLst>
                                  <p:childTnLst>
                                    <p:animEffect filter="fade" transition="out">
                                      <p:cBhvr additive="repl">
                                        <p:cTn id="482" dur="2000"/>
                                        <p:tgtEl>
                                          <p:spTgt spid="341"/>
                                        </p:tgtEl>
                                      </p:cBhvr>
                                    </p:animEffect>
                                    <p:set>
                                      <p:cBhvr>
                                        <p:cTn id="483" dur="1" fill="hold">
                                          <p:stCondLst>
                                            <p:cond delay="1999"/>
                                          </p:stCondLst>
                                        </p:cTn>
                                        <p:tgtEl>
                                          <p:spTgt spid="341"/>
                                        </p:tgtEl>
                                        <p:attrNameLst>
                                          <p:attrName>style.visibility</p:attrName>
                                        </p:attrNameLst>
                                      </p:cBhvr>
                                      <p:to>
                                        <p:strVal val="hidden"/>
                                      </p:to>
                                    </p:set>
                                  </p:childTnLst>
                                </p:cTn>
                              </p:par>
                            </p:childTnLst>
                          </p:cTn>
                        </p:par>
                        <p:par>
                          <p:cTn id="484" fill="hold">
                            <p:stCondLst>
                              <p:cond delay="2000"/>
                            </p:stCondLst>
                            <p:childTnLst>
                              <p:par>
                                <p:cTn id="485" nodeType="afterEffect" fill="hold" presetClass="mediacall">
                                  <p:stCondLst>
                                    <p:cond delay="0"/>
                                  </p:stCondLst>
                                  <p:childTnLst>
                                    <p:cmd type="call" cmd="playFrom(0.0)">
                                      <p:cBhvr>
                                        <p:cTn id="486" dur="8090" fill="hold"/>
                                        <p:tgtEl>
                                          <p:spTgt spid="345"/>
                                        </p:tgtEl>
                                      </p:cBhvr>
                                    </p:cmd>
                                  </p:childTnLst>
                                </p:cTn>
                              </p:par>
                            </p:childTnLst>
                          </p:cTn>
                        </p:par>
                      </p:childTnLst>
                    </p:cTn>
                  </p:par>
                </p:childTnLst>
              </p:cTn>
              <p:prevCondLst>
                <p:cond evt="onPrev">
                  <p:tgtEl>
                    <p:sldTgt/>
                  </p:tgtEl>
                </p:cond>
              </p:prevCondLst>
              <p:nextCondLst>
                <p:cond evt="onNext">
                  <p:tgtEl>
                    <p:sldTgt/>
                  </p:tgtEl>
                </p:cond>
              </p:nextCondLst>
            </p:seq>
            <p:seq>
              <p:cTn id="487" restart="whenNotActive" nodeType="interactiveSeq" fill="hold">
                <p:stCondLst>
                  <p:cond delay="0" evt="onClick">
                    <p:tgtEl>
                      <p:spTgt spid="328"/>
                    </p:tgtEl>
                  </p:cond>
                </p:stCondLst>
                <p:childTnLst>
                  <p:par>
                    <p:cTn id="488" fill="hold">
                      <p:stCondLst>
                        <p:cond delay="0" evt="onClick">
                          <p:tgtEl>
                            <p:spTgt spid="328"/>
                          </p:tgtEl>
                        </p:cond>
                      </p:stCondLst>
                      <p:childTnLst>
                        <p:par>
                          <p:cTn id="489" fill="hold">
                            <p:stCondLst>
                              <p:cond delay="0"/>
                            </p:stCondLst>
                            <p:childTnLst>
                              <p:par>
                                <p:cTn id="490" nodeType="clickEffect" fill="hold" presetClass="exit" presetID="10">
                                  <p:stCondLst>
                                    <p:cond delay="0"/>
                                  </p:stCondLst>
                                  <p:childTnLst>
                                    <p:animEffect filter="fade" transition="out">
                                      <p:cBhvr additive="repl">
                                        <p:cTn id="491" dur="500"/>
                                        <p:tgtEl>
                                          <p:spTgt spid="328"/>
                                        </p:tgtEl>
                                      </p:cBhvr>
                                    </p:animEffect>
                                    <p:set>
                                      <p:cBhvr>
                                        <p:cTn id="492" dur="1" fill="hold">
                                          <p:stCondLst>
                                            <p:cond delay="499"/>
                                          </p:stCondLst>
                                        </p:cTn>
                                        <p:tgtEl>
                                          <p:spTgt spid="328"/>
                                        </p:tgtEl>
                                        <p:attrNameLst>
                                          <p:attrName>style.visibility</p:attrName>
                                        </p:attrNameLst>
                                      </p:cBhvr>
                                      <p:to>
                                        <p:strVal val="hidden"/>
                                      </p:to>
                                    </p:set>
                                  </p:childTnLst>
                                </p:cTn>
                              </p:par>
                              <p:par>
                                <p:cTn id="493" nodeType="withEffect" fill="hold" presetClass="entr" presetID="42">
                                  <p:stCondLst>
                                    <p:cond delay="0"/>
                                  </p:stCondLst>
                                  <p:childTnLst>
                                    <p:set>
                                      <p:cBhvr>
                                        <p:cTn id="494" dur="1" fill="hold">
                                          <p:stCondLst>
                                            <p:cond delay="0"/>
                                          </p:stCondLst>
                                        </p:cTn>
                                        <p:tgtEl>
                                          <p:spTgt spid="340"/>
                                        </p:tgtEl>
                                        <p:attrNameLst>
                                          <p:attrName>style.visibility</p:attrName>
                                        </p:attrNameLst>
                                      </p:cBhvr>
                                      <p:to>
                                        <p:strVal val="visible"/>
                                      </p:to>
                                    </p:set>
                                    <p:animEffect filter="fade" transition="in">
                                      <p:cBhvr additive="repl">
                                        <p:cTn id="495" dur="2000"/>
                                        <p:tgtEl>
                                          <p:spTgt spid="340"/>
                                        </p:tgtEl>
                                      </p:cBhvr>
                                    </p:animEffect>
                                    <p:anim calcmode="lin" valueType="num">
                                      <p:cBhvr additive="repl">
                                        <p:cTn id="496" dur="2000" fill="hold"/>
                                        <p:tgtEl>
                                          <p:spTgt spid="340"/>
                                        </p:tgtEl>
                                        <p:attrNameLst>
                                          <p:attrName>ppt_x</p:attrName>
                                        </p:attrNameLst>
                                      </p:cBhvr>
                                      <p:tavLst>
                                        <p:tav tm="0">
                                          <p:val>
                                            <p:strVal val="#ppt_x"/>
                                          </p:val>
                                        </p:tav>
                                        <p:tav tm="100000">
                                          <p:val>
                                            <p:strVal val="#ppt_x"/>
                                          </p:val>
                                        </p:tav>
                                      </p:tavLst>
                                    </p:anim>
                                    <p:anim calcmode="lin" valueType="num">
                                      <p:cBhvr additive="repl">
                                        <p:cTn id="497" dur="2000" fill="hold"/>
                                        <p:tgtEl>
                                          <p:spTgt spid="340"/>
                                        </p:tgtEl>
                                        <p:attrNameLst>
                                          <p:attrName>ppt_y</p:attrName>
                                        </p:attrNameLst>
                                      </p:cBhvr>
                                      <p:tavLst>
                                        <p:tav tm="0">
                                          <p:val>
                                            <p:strVal val="#ppt_y+.1"/>
                                          </p:val>
                                        </p:tav>
                                        <p:tav tm="100000">
                                          <p:val>
                                            <p:strVal val="#ppt_y"/>
                                          </p:val>
                                        </p:tav>
                                      </p:tavLst>
                                    </p:anim>
                                  </p:childTnLst>
                                </p:cTn>
                              </p:par>
                              <p:par>
                                <p:cTn id="498" nodeType="withEffect" fill="hold" presetClass="exit" presetID="10">
                                  <p:stCondLst>
                                    <p:cond delay="0"/>
                                  </p:stCondLst>
                                  <p:childTnLst>
                                    <p:animEffect filter="fade" transition="out">
                                      <p:cBhvr additive="repl">
                                        <p:cTn id="499" dur="2000"/>
                                        <p:tgtEl>
                                          <p:spTgt spid="340"/>
                                        </p:tgtEl>
                                      </p:cBhvr>
                                    </p:animEffect>
                                    <p:set>
                                      <p:cBhvr>
                                        <p:cTn id="500" dur="1" fill="hold">
                                          <p:stCondLst>
                                            <p:cond delay="1999"/>
                                          </p:stCondLst>
                                        </p:cTn>
                                        <p:tgtEl>
                                          <p:spTgt spid="340"/>
                                        </p:tgtEl>
                                        <p:attrNameLst>
                                          <p:attrName>style.visibility</p:attrName>
                                        </p:attrNameLst>
                                      </p:cBhvr>
                                      <p:to>
                                        <p:strVal val="hidden"/>
                                      </p:to>
                                    </p:set>
                                  </p:childTnLst>
                                </p:cTn>
                              </p:par>
                            </p:childTnLst>
                          </p:cTn>
                        </p:par>
                        <p:par>
                          <p:cTn id="501" fill="hold">
                            <p:stCondLst>
                              <p:cond delay="2000"/>
                            </p:stCondLst>
                            <p:childTnLst>
                              <p:par>
                                <p:cTn id="502" nodeType="afterEffect" fill="hold" presetClass="mediacall">
                                  <p:stCondLst>
                                    <p:cond delay="0"/>
                                  </p:stCondLst>
                                  <p:childTnLst>
                                    <p:cmd type="call" cmd="playFrom(0.0)">
                                      <p:cBhvr>
                                        <p:cTn id="503" dur="8090" fill="hold"/>
                                        <p:tgtEl>
                                          <p:spTgt spid="346"/>
                                        </p:tgtEl>
                                      </p:cBhvr>
                                    </p:cmd>
                                  </p:childTnLst>
                                </p:cTn>
                              </p:par>
                            </p:childTnLst>
                          </p:cTn>
                        </p:par>
                      </p:childTnLst>
                    </p:cTn>
                  </p:par>
                </p:childTnLst>
              </p:cTn>
              <p:prevCondLst>
                <p:cond evt="onPrev">
                  <p:tgtEl>
                    <p:sldTgt/>
                  </p:tgtEl>
                </p:cond>
              </p:prevCondLst>
              <p:nextCondLst>
                <p:cond evt="onNext">
                  <p:tgtEl>
                    <p:sldTgt/>
                  </p:tgtEl>
                </p:cond>
              </p:nextCondLst>
            </p:seq>
            <p:seq>
              <p:cTn id="504" restart="whenNotActive" nodeType="interactiveSeq" fill="hold">
                <p:stCondLst>
                  <p:cond delay="0" evt="onClick">
                    <p:tgtEl>
                      <p:spTgt spid="326"/>
                    </p:tgtEl>
                  </p:cond>
                </p:stCondLst>
                <p:childTnLst>
                  <p:par>
                    <p:cTn id="505" fill="hold">
                      <p:stCondLst>
                        <p:cond delay="0" evt="onClick">
                          <p:tgtEl>
                            <p:spTgt spid="326"/>
                          </p:tgtEl>
                        </p:cond>
                      </p:stCondLst>
                      <p:childTnLst>
                        <p:par>
                          <p:cTn id="506" fill="hold">
                            <p:stCondLst>
                              <p:cond delay="0"/>
                            </p:stCondLst>
                            <p:childTnLst>
                              <p:par>
                                <p:cTn id="507" nodeType="clickEffect" fill="hold" presetClass="exit" presetID="10">
                                  <p:stCondLst>
                                    <p:cond delay="0"/>
                                  </p:stCondLst>
                                  <p:childTnLst>
                                    <p:animEffect filter="fade" transition="out">
                                      <p:cBhvr additive="repl">
                                        <p:cTn id="508" dur="500"/>
                                        <p:tgtEl>
                                          <p:spTgt spid="326"/>
                                        </p:tgtEl>
                                      </p:cBhvr>
                                    </p:animEffect>
                                    <p:set>
                                      <p:cBhvr>
                                        <p:cTn id="509" dur="1" fill="hold">
                                          <p:stCondLst>
                                            <p:cond delay="499"/>
                                          </p:stCondLst>
                                        </p:cTn>
                                        <p:tgtEl>
                                          <p:spTgt spid="326"/>
                                        </p:tgtEl>
                                        <p:attrNameLst>
                                          <p:attrName>style.visibility</p:attrName>
                                        </p:attrNameLst>
                                      </p:cBhvr>
                                      <p:to>
                                        <p:strVal val="hidden"/>
                                      </p:to>
                                    </p:set>
                                  </p:childTnLst>
                                </p:cTn>
                              </p:par>
                              <p:par>
                                <p:cTn id="510" nodeType="withEffect" fill="hold" presetClass="entr" presetID="42">
                                  <p:stCondLst>
                                    <p:cond delay="0"/>
                                  </p:stCondLst>
                                  <p:childTnLst>
                                    <p:set>
                                      <p:cBhvr>
                                        <p:cTn id="511" dur="1" fill="hold">
                                          <p:stCondLst>
                                            <p:cond delay="0"/>
                                          </p:stCondLst>
                                        </p:cTn>
                                        <p:tgtEl>
                                          <p:spTgt spid="334"/>
                                        </p:tgtEl>
                                        <p:attrNameLst>
                                          <p:attrName>style.visibility</p:attrName>
                                        </p:attrNameLst>
                                      </p:cBhvr>
                                      <p:to>
                                        <p:strVal val="visible"/>
                                      </p:to>
                                    </p:set>
                                    <p:animEffect filter="fade" transition="in">
                                      <p:cBhvr additive="repl">
                                        <p:cTn id="512" dur="2000"/>
                                        <p:tgtEl>
                                          <p:spTgt spid="334"/>
                                        </p:tgtEl>
                                      </p:cBhvr>
                                    </p:animEffect>
                                    <p:anim calcmode="lin" valueType="num">
                                      <p:cBhvr additive="repl">
                                        <p:cTn id="513" dur="2000" fill="hold"/>
                                        <p:tgtEl>
                                          <p:spTgt spid="334"/>
                                        </p:tgtEl>
                                        <p:attrNameLst>
                                          <p:attrName>ppt_x</p:attrName>
                                        </p:attrNameLst>
                                      </p:cBhvr>
                                      <p:tavLst>
                                        <p:tav tm="0">
                                          <p:val>
                                            <p:strVal val="#ppt_x"/>
                                          </p:val>
                                        </p:tav>
                                        <p:tav tm="100000">
                                          <p:val>
                                            <p:strVal val="#ppt_x"/>
                                          </p:val>
                                        </p:tav>
                                      </p:tavLst>
                                    </p:anim>
                                    <p:anim calcmode="lin" valueType="num">
                                      <p:cBhvr additive="repl">
                                        <p:cTn id="514" dur="2000" fill="hold"/>
                                        <p:tgtEl>
                                          <p:spTgt spid="334"/>
                                        </p:tgtEl>
                                        <p:attrNameLst>
                                          <p:attrName>ppt_y</p:attrName>
                                        </p:attrNameLst>
                                      </p:cBhvr>
                                      <p:tavLst>
                                        <p:tav tm="0">
                                          <p:val>
                                            <p:strVal val="#ppt_y+.1"/>
                                          </p:val>
                                        </p:tav>
                                        <p:tav tm="100000">
                                          <p:val>
                                            <p:strVal val="#ppt_y"/>
                                          </p:val>
                                        </p:tav>
                                      </p:tavLst>
                                    </p:anim>
                                  </p:childTnLst>
                                </p:cTn>
                              </p:par>
                              <p:par>
                                <p:cTn id="515" nodeType="withEffect" fill="hold" presetClass="exit" presetID="10">
                                  <p:stCondLst>
                                    <p:cond delay="0"/>
                                  </p:stCondLst>
                                  <p:childTnLst>
                                    <p:animEffect filter="fade" transition="out">
                                      <p:cBhvr additive="repl">
                                        <p:cTn id="516" dur="2000"/>
                                        <p:tgtEl>
                                          <p:spTgt spid="334"/>
                                        </p:tgtEl>
                                      </p:cBhvr>
                                    </p:animEffect>
                                    <p:set>
                                      <p:cBhvr>
                                        <p:cTn id="517" dur="1" fill="hold">
                                          <p:stCondLst>
                                            <p:cond delay="1999"/>
                                          </p:stCondLst>
                                        </p:cTn>
                                        <p:tgtEl>
                                          <p:spTgt spid="334"/>
                                        </p:tgtEl>
                                        <p:attrNameLst>
                                          <p:attrName>style.visibility</p:attrName>
                                        </p:attrNameLst>
                                      </p:cBhvr>
                                      <p:to>
                                        <p:strVal val="hidden"/>
                                      </p:to>
                                    </p:set>
                                  </p:childTnLst>
                                </p:cTn>
                              </p:par>
                            </p:childTnLst>
                          </p:cTn>
                        </p:par>
                        <p:par>
                          <p:cTn id="518" fill="hold">
                            <p:stCondLst>
                              <p:cond delay="2000"/>
                            </p:stCondLst>
                            <p:childTnLst>
                              <p:par>
                                <p:cTn id="519" nodeType="afterEffect" fill="hold" presetClass="mediacall">
                                  <p:stCondLst>
                                    <p:cond delay="0"/>
                                  </p:stCondLst>
                                  <p:childTnLst>
                                    <p:cmd type="call" cmd="playFrom(0.0)">
                                      <p:cBhvr>
                                        <p:cTn id="520" dur="8090" fill="hold"/>
                                        <p:tgtEl>
                                          <p:spTgt spid="347"/>
                                        </p:tgtEl>
                                      </p:cBhvr>
                                    </p:cmd>
                                  </p:childTnLst>
                                </p:cTn>
                              </p:par>
                            </p:childTnLst>
                          </p:cTn>
                        </p:par>
                      </p:childTnLst>
                    </p:cTn>
                  </p:par>
                </p:childTnLst>
              </p:cTn>
              <p:prevCondLst>
                <p:cond evt="onPrev">
                  <p:tgtEl>
                    <p:sldTgt/>
                  </p:tgtEl>
                </p:cond>
              </p:prevCondLst>
              <p:nextCondLst>
                <p:cond evt="onNext">
                  <p:tgtEl>
                    <p:sldTgt/>
                  </p:tgtEl>
                </p:cond>
              </p:nextCondLst>
            </p:seq>
            <p:seq>
              <p:cTn id="521" restart="whenNotActive" nodeType="interactiveSeq" fill="hold">
                <p:stCondLst>
                  <p:cond delay="0" evt="onClick">
                    <p:tgtEl>
                      <p:spTgt spid="324"/>
                    </p:tgtEl>
                  </p:cond>
                </p:stCondLst>
                <p:childTnLst>
                  <p:par>
                    <p:cTn id="522" fill="hold">
                      <p:stCondLst>
                        <p:cond delay="0" evt="onClick">
                          <p:tgtEl>
                            <p:spTgt spid="324"/>
                          </p:tgtEl>
                        </p:cond>
                      </p:stCondLst>
                      <p:childTnLst>
                        <p:par>
                          <p:cTn id="523" fill="hold">
                            <p:stCondLst>
                              <p:cond delay="0"/>
                            </p:stCondLst>
                            <p:childTnLst>
                              <p:par>
                                <p:cTn id="524" nodeType="clickEffect" fill="hold" presetClass="exit" presetID="10">
                                  <p:stCondLst>
                                    <p:cond delay="0"/>
                                  </p:stCondLst>
                                  <p:childTnLst>
                                    <p:animEffect filter="fade" transition="out">
                                      <p:cBhvr additive="repl">
                                        <p:cTn id="525" dur="500"/>
                                        <p:tgtEl>
                                          <p:spTgt spid="324"/>
                                        </p:tgtEl>
                                      </p:cBhvr>
                                    </p:animEffect>
                                    <p:set>
                                      <p:cBhvr>
                                        <p:cTn id="526" dur="1" fill="hold">
                                          <p:stCondLst>
                                            <p:cond delay="499"/>
                                          </p:stCondLst>
                                        </p:cTn>
                                        <p:tgtEl>
                                          <p:spTgt spid="324"/>
                                        </p:tgtEl>
                                        <p:attrNameLst>
                                          <p:attrName>style.visibility</p:attrName>
                                        </p:attrNameLst>
                                      </p:cBhvr>
                                      <p:to>
                                        <p:strVal val="hidden"/>
                                      </p:to>
                                    </p:set>
                                  </p:childTnLst>
                                </p:cTn>
                              </p:par>
                              <p:par>
                                <p:cTn id="527" nodeType="withEffect" fill="hold" presetClass="entr" presetID="42">
                                  <p:stCondLst>
                                    <p:cond delay="0"/>
                                  </p:stCondLst>
                                  <p:childTnLst>
                                    <p:set>
                                      <p:cBhvr>
                                        <p:cTn id="528" dur="1" fill="hold">
                                          <p:stCondLst>
                                            <p:cond delay="0"/>
                                          </p:stCondLst>
                                        </p:cTn>
                                        <p:tgtEl>
                                          <p:spTgt spid="342"/>
                                        </p:tgtEl>
                                        <p:attrNameLst>
                                          <p:attrName>style.visibility</p:attrName>
                                        </p:attrNameLst>
                                      </p:cBhvr>
                                      <p:to>
                                        <p:strVal val="visible"/>
                                      </p:to>
                                    </p:set>
                                    <p:animEffect filter="fade" transition="in">
                                      <p:cBhvr additive="repl">
                                        <p:cTn id="529" dur="2000"/>
                                        <p:tgtEl>
                                          <p:spTgt spid="342"/>
                                        </p:tgtEl>
                                      </p:cBhvr>
                                    </p:animEffect>
                                    <p:anim calcmode="lin" valueType="num">
                                      <p:cBhvr additive="repl">
                                        <p:cTn id="530" dur="2000" fill="hold"/>
                                        <p:tgtEl>
                                          <p:spTgt spid="342"/>
                                        </p:tgtEl>
                                        <p:attrNameLst>
                                          <p:attrName>ppt_x</p:attrName>
                                        </p:attrNameLst>
                                      </p:cBhvr>
                                      <p:tavLst>
                                        <p:tav tm="0">
                                          <p:val>
                                            <p:strVal val="#ppt_x"/>
                                          </p:val>
                                        </p:tav>
                                        <p:tav tm="100000">
                                          <p:val>
                                            <p:strVal val="#ppt_x"/>
                                          </p:val>
                                        </p:tav>
                                      </p:tavLst>
                                    </p:anim>
                                    <p:anim calcmode="lin" valueType="num">
                                      <p:cBhvr additive="repl">
                                        <p:cTn id="531" dur="2000" fill="hold"/>
                                        <p:tgtEl>
                                          <p:spTgt spid="342"/>
                                        </p:tgtEl>
                                        <p:attrNameLst>
                                          <p:attrName>ppt_y</p:attrName>
                                        </p:attrNameLst>
                                      </p:cBhvr>
                                      <p:tavLst>
                                        <p:tav tm="0">
                                          <p:val>
                                            <p:strVal val="#ppt_y+.1"/>
                                          </p:val>
                                        </p:tav>
                                        <p:tav tm="100000">
                                          <p:val>
                                            <p:strVal val="#ppt_y"/>
                                          </p:val>
                                        </p:tav>
                                      </p:tavLst>
                                    </p:anim>
                                  </p:childTnLst>
                                </p:cTn>
                              </p:par>
                              <p:par>
                                <p:cTn id="532" nodeType="withEffect" fill="hold" presetClass="exit" presetID="10">
                                  <p:stCondLst>
                                    <p:cond delay="0"/>
                                  </p:stCondLst>
                                  <p:childTnLst>
                                    <p:animEffect filter="fade" transition="out">
                                      <p:cBhvr additive="repl">
                                        <p:cTn id="533" dur="2000"/>
                                        <p:tgtEl>
                                          <p:spTgt spid="342"/>
                                        </p:tgtEl>
                                      </p:cBhvr>
                                    </p:animEffect>
                                    <p:set>
                                      <p:cBhvr>
                                        <p:cTn id="534" dur="1" fill="hold">
                                          <p:stCondLst>
                                            <p:cond delay="1999"/>
                                          </p:stCondLst>
                                        </p:cTn>
                                        <p:tgtEl>
                                          <p:spTgt spid="342"/>
                                        </p:tgtEl>
                                        <p:attrNameLst>
                                          <p:attrName>style.visibility</p:attrName>
                                        </p:attrNameLst>
                                      </p:cBhvr>
                                      <p:to>
                                        <p:strVal val="hidden"/>
                                      </p:to>
                                    </p:set>
                                  </p:childTnLst>
                                </p:cTn>
                              </p:par>
                            </p:childTnLst>
                          </p:cTn>
                        </p:par>
                        <p:par>
                          <p:cTn id="535" fill="hold">
                            <p:stCondLst>
                              <p:cond delay="2000"/>
                            </p:stCondLst>
                            <p:childTnLst>
                              <p:par>
                                <p:cTn id="536" nodeType="afterEffect" fill="hold" presetClass="mediacall">
                                  <p:stCondLst>
                                    <p:cond delay="0"/>
                                  </p:stCondLst>
                                  <p:childTnLst>
                                    <p:cmd type="call" cmd="playFrom(0.0)">
                                      <p:cBhvr>
                                        <p:cTn id="537" dur="8090" fill="hold"/>
                                        <p:tgtEl>
                                          <p:spTgt spid="348"/>
                                        </p:tgtEl>
                                      </p:cBhvr>
                                    </p:cmd>
                                  </p:childTnLst>
                                </p:cTn>
                              </p:par>
                            </p:childTnLst>
                          </p:cTn>
                        </p:par>
                      </p:childTnLst>
                    </p:cTn>
                  </p:par>
                </p:childTnLst>
              </p:cTn>
              <p:prevCondLst>
                <p:cond evt="onPrev">
                  <p:tgtEl>
                    <p:sldTgt/>
                  </p:tgtEl>
                </p:cond>
              </p:prevCondLst>
              <p:nextCondLst>
                <p:cond evt="onNext">
                  <p:tgtEl>
                    <p:sldTgt/>
                  </p:tgtEl>
                </p:cond>
              </p:nextCondLst>
            </p:seq>
            <p:seq>
              <p:cTn id="538" restart="whenNotActive" nodeType="interactiveSeq" fill="hold">
                <p:stCondLst>
                  <p:cond delay="0" evt="onClick">
                    <p:tgtEl>
                      <p:spTgt spid="323"/>
                    </p:tgtEl>
                  </p:cond>
                </p:stCondLst>
                <p:childTnLst>
                  <p:par>
                    <p:cTn id="539" fill="hold">
                      <p:stCondLst>
                        <p:cond delay="0" evt="onClick">
                          <p:tgtEl>
                            <p:spTgt spid="323"/>
                          </p:tgtEl>
                        </p:cond>
                      </p:stCondLst>
                      <p:childTnLst>
                        <p:par>
                          <p:cTn id="540" fill="hold">
                            <p:stCondLst>
                              <p:cond delay="0"/>
                            </p:stCondLst>
                            <p:childTnLst>
                              <p:par>
                                <p:cTn id="541" nodeType="clickEffect" fill="hold" presetClass="exit" presetID="10">
                                  <p:stCondLst>
                                    <p:cond delay="0"/>
                                  </p:stCondLst>
                                  <p:childTnLst>
                                    <p:animEffect filter="fade" transition="out">
                                      <p:cBhvr additive="repl">
                                        <p:cTn id="542" dur="500"/>
                                        <p:tgtEl>
                                          <p:spTgt spid="323"/>
                                        </p:tgtEl>
                                      </p:cBhvr>
                                    </p:animEffect>
                                    <p:set>
                                      <p:cBhvr>
                                        <p:cTn id="543" dur="1" fill="hold">
                                          <p:stCondLst>
                                            <p:cond delay="499"/>
                                          </p:stCondLst>
                                        </p:cTn>
                                        <p:tgtEl>
                                          <p:spTgt spid="323"/>
                                        </p:tgtEl>
                                        <p:attrNameLst>
                                          <p:attrName>style.visibility</p:attrName>
                                        </p:attrNameLst>
                                      </p:cBhvr>
                                      <p:to>
                                        <p:strVal val="hidden"/>
                                      </p:to>
                                    </p:set>
                                  </p:childTnLst>
                                </p:cTn>
                              </p:par>
                              <p:par>
                                <p:cTn id="544" nodeType="withEffect" fill="hold" presetClass="entr" presetID="42">
                                  <p:stCondLst>
                                    <p:cond delay="0"/>
                                  </p:stCondLst>
                                  <p:childTnLst>
                                    <p:set>
                                      <p:cBhvr>
                                        <p:cTn id="545" dur="1" fill="hold">
                                          <p:stCondLst>
                                            <p:cond delay="0"/>
                                          </p:stCondLst>
                                        </p:cTn>
                                        <p:tgtEl>
                                          <p:spTgt spid="337"/>
                                        </p:tgtEl>
                                        <p:attrNameLst>
                                          <p:attrName>style.visibility</p:attrName>
                                        </p:attrNameLst>
                                      </p:cBhvr>
                                      <p:to>
                                        <p:strVal val="visible"/>
                                      </p:to>
                                    </p:set>
                                    <p:animEffect filter="fade" transition="in">
                                      <p:cBhvr additive="repl">
                                        <p:cTn id="546" dur="2000"/>
                                        <p:tgtEl>
                                          <p:spTgt spid="337"/>
                                        </p:tgtEl>
                                      </p:cBhvr>
                                    </p:animEffect>
                                    <p:anim calcmode="lin" valueType="num">
                                      <p:cBhvr additive="repl">
                                        <p:cTn id="547" dur="2000" fill="hold"/>
                                        <p:tgtEl>
                                          <p:spTgt spid="337"/>
                                        </p:tgtEl>
                                        <p:attrNameLst>
                                          <p:attrName>ppt_x</p:attrName>
                                        </p:attrNameLst>
                                      </p:cBhvr>
                                      <p:tavLst>
                                        <p:tav tm="0">
                                          <p:val>
                                            <p:strVal val="#ppt_x"/>
                                          </p:val>
                                        </p:tav>
                                        <p:tav tm="100000">
                                          <p:val>
                                            <p:strVal val="#ppt_x"/>
                                          </p:val>
                                        </p:tav>
                                      </p:tavLst>
                                    </p:anim>
                                    <p:anim calcmode="lin" valueType="num">
                                      <p:cBhvr additive="repl">
                                        <p:cTn id="548" dur="2000" fill="hold"/>
                                        <p:tgtEl>
                                          <p:spTgt spid="337"/>
                                        </p:tgtEl>
                                        <p:attrNameLst>
                                          <p:attrName>ppt_y</p:attrName>
                                        </p:attrNameLst>
                                      </p:cBhvr>
                                      <p:tavLst>
                                        <p:tav tm="0">
                                          <p:val>
                                            <p:strVal val="#ppt_y+.1"/>
                                          </p:val>
                                        </p:tav>
                                        <p:tav tm="100000">
                                          <p:val>
                                            <p:strVal val="#ppt_y"/>
                                          </p:val>
                                        </p:tav>
                                      </p:tavLst>
                                    </p:anim>
                                  </p:childTnLst>
                                </p:cTn>
                              </p:par>
                              <p:par>
                                <p:cTn id="549" nodeType="withEffect" fill="hold" presetClass="exit" presetID="10">
                                  <p:stCondLst>
                                    <p:cond delay="0"/>
                                  </p:stCondLst>
                                  <p:childTnLst>
                                    <p:animEffect filter="fade" transition="out">
                                      <p:cBhvr additive="repl">
                                        <p:cTn id="550" dur="2000"/>
                                        <p:tgtEl>
                                          <p:spTgt spid="337"/>
                                        </p:tgtEl>
                                      </p:cBhvr>
                                    </p:animEffect>
                                    <p:set>
                                      <p:cBhvr>
                                        <p:cTn id="551" dur="1" fill="hold">
                                          <p:stCondLst>
                                            <p:cond delay="1999"/>
                                          </p:stCondLst>
                                        </p:cTn>
                                        <p:tgtEl>
                                          <p:spTgt spid="337"/>
                                        </p:tgtEl>
                                        <p:attrNameLst>
                                          <p:attrName>style.visibility</p:attrName>
                                        </p:attrNameLst>
                                      </p:cBhvr>
                                      <p:to>
                                        <p:strVal val="hidden"/>
                                      </p:to>
                                    </p:set>
                                  </p:childTnLst>
                                </p:cTn>
                              </p:par>
                            </p:childTnLst>
                          </p:cTn>
                        </p:par>
                        <p:par>
                          <p:cTn id="552" fill="hold">
                            <p:stCondLst>
                              <p:cond delay="2000"/>
                            </p:stCondLst>
                            <p:childTnLst>
                              <p:par>
                                <p:cTn id="553" nodeType="afterEffect" fill="hold" presetClass="mediacall">
                                  <p:stCondLst>
                                    <p:cond delay="0"/>
                                  </p:stCondLst>
                                  <p:childTnLst>
                                    <p:cmd type="call" cmd="playFrom(0.0)">
                                      <p:cBhvr>
                                        <p:cTn id="554" dur="8090" fill="hold"/>
                                        <p:tgtEl>
                                          <p:spTgt spid="349"/>
                                        </p:tgtEl>
                                      </p:cBhvr>
                                    </p:cmd>
                                  </p:childTnLst>
                                </p:cTn>
                              </p:par>
                            </p:childTnLst>
                          </p:cTn>
                        </p:par>
                      </p:childTnLst>
                    </p:cTn>
                  </p:par>
                </p:childTnLst>
              </p:cTn>
              <p:prevCondLst>
                <p:cond evt="onPrev">
                  <p:tgtEl>
                    <p:sldTgt/>
                  </p:tgtEl>
                </p:cond>
              </p:prevCondLst>
              <p:nextCondLst>
                <p:cond evt="onNext">
                  <p:tgtEl>
                    <p:sldTgt/>
                  </p:tgtEl>
                </p:cond>
              </p:nextCondLst>
            </p:seq>
            <p:seq>
              <p:cTn id="555" restart="whenNotActive" nodeType="interactiveSeq" fill="hold">
                <p:stCondLst>
                  <p:cond delay="0" evt="onClick">
                    <p:tgtEl>
                      <p:spTgt spid="322"/>
                    </p:tgtEl>
                  </p:cond>
                </p:stCondLst>
                <p:childTnLst>
                  <p:par>
                    <p:cTn id="556" fill="hold">
                      <p:stCondLst>
                        <p:cond delay="0" evt="onClick">
                          <p:tgtEl>
                            <p:spTgt spid="322"/>
                          </p:tgtEl>
                        </p:cond>
                      </p:stCondLst>
                      <p:childTnLst>
                        <p:par>
                          <p:cTn id="557" fill="hold">
                            <p:stCondLst>
                              <p:cond delay="0"/>
                            </p:stCondLst>
                            <p:childTnLst>
                              <p:par>
                                <p:cTn id="558" nodeType="clickEffect" fill="hold" presetClass="exit" presetID="10">
                                  <p:stCondLst>
                                    <p:cond delay="100"/>
                                  </p:stCondLst>
                                  <p:childTnLst>
                                    <p:animEffect filter="fade" transition="out">
                                      <p:cBhvr additive="repl">
                                        <p:cTn id="559" dur="500"/>
                                        <p:tgtEl>
                                          <p:spTgt spid="322"/>
                                        </p:tgtEl>
                                      </p:cBhvr>
                                    </p:animEffect>
                                    <p:set>
                                      <p:cBhvr>
                                        <p:cTn id="560" dur="1" fill="hold">
                                          <p:stCondLst>
                                            <p:cond delay="499"/>
                                          </p:stCondLst>
                                        </p:cTn>
                                        <p:tgtEl>
                                          <p:spTgt spid="322"/>
                                        </p:tgtEl>
                                        <p:attrNameLst>
                                          <p:attrName>style.visibility</p:attrName>
                                        </p:attrNameLst>
                                      </p:cBhvr>
                                      <p:to>
                                        <p:strVal val="hidden"/>
                                      </p:to>
                                    </p:set>
                                  </p:childTnLst>
                                </p:cTn>
                              </p:par>
                              <p:par>
                                <p:cTn id="561" nodeType="withEffect" fill="hold" presetClass="entr" presetID="42">
                                  <p:stCondLst>
                                    <p:cond delay="100"/>
                                  </p:stCondLst>
                                  <p:childTnLst>
                                    <p:set>
                                      <p:cBhvr>
                                        <p:cTn id="562" dur="1" fill="hold">
                                          <p:stCondLst>
                                            <p:cond delay="0"/>
                                          </p:stCondLst>
                                        </p:cTn>
                                        <p:tgtEl>
                                          <p:spTgt spid="338"/>
                                        </p:tgtEl>
                                        <p:attrNameLst>
                                          <p:attrName>style.visibility</p:attrName>
                                        </p:attrNameLst>
                                      </p:cBhvr>
                                      <p:to>
                                        <p:strVal val="visible"/>
                                      </p:to>
                                    </p:set>
                                    <p:animEffect filter="fade" transition="in">
                                      <p:cBhvr additive="repl">
                                        <p:cTn id="563" dur="2000"/>
                                        <p:tgtEl>
                                          <p:spTgt spid="338"/>
                                        </p:tgtEl>
                                      </p:cBhvr>
                                    </p:animEffect>
                                    <p:anim calcmode="lin" valueType="num">
                                      <p:cBhvr additive="repl">
                                        <p:cTn id="564" dur="2000" fill="hold"/>
                                        <p:tgtEl>
                                          <p:spTgt spid="338"/>
                                        </p:tgtEl>
                                        <p:attrNameLst>
                                          <p:attrName>ppt_x</p:attrName>
                                        </p:attrNameLst>
                                      </p:cBhvr>
                                      <p:tavLst>
                                        <p:tav tm="0">
                                          <p:val>
                                            <p:strVal val="#ppt_x"/>
                                          </p:val>
                                        </p:tav>
                                        <p:tav tm="100000">
                                          <p:val>
                                            <p:strVal val="#ppt_x"/>
                                          </p:val>
                                        </p:tav>
                                      </p:tavLst>
                                    </p:anim>
                                    <p:anim calcmode="lin" valueType="num">
                                      <p:cBhvr additive="repl">
                                        <p:cTn id="565" dur="2000" fill="hold"/>
                                        <p:tgtEl>
                                          <p:spTgt spid="338"/>
                                        </p:tgtEl>
                                        <p:attrNameLst>
                                          <p:attrName>ppt_y</p:attrName>
                                        </p:attrNameLst>
                                      </p:cBhvr>
                                      <p:tavLst>
                                        <p:tav tm="0">
                                          <p:val>
                                            <p:strVal val="#ppt_y+.1"/>
                                          </p:val>
                                        </p:tav>
                                        <p:tav tm="100000">
                                          <p:val>
                                            <p:strVal val="#ppt_y"/>
                                          </p:val>
                                        </p:tav>
                                      </p:tavLst>
                                    </p:anim>
                                  </p:childTnLst>
                                </p:cTn>
                              </p:par>
                              <p:par>
                                <p:cTn id="566" nodeType="withEffect" fill="hold" presetClass="exit" presetID="10">
                                  <p:stCondLst>
                                    <p:cond delay="100"/>
                                  </p:stCondLst>
                                  <p:childTnLst>
                                    <p:animEffect filter="fade" transition="out">
                                      <p:cBhvr additive="repl">
                                        <p:cTn id="567" dur="2000"/>
                                        <p:tgtEl>
                                          <p:spTgt spid="338"/>
                                        </p:tgtEl>
                                      </p:cBhvr>
                                    </p:animEffect>
                                    <p:set>
                                      <p:cBhvr>
                                        <p:cTn id="568" dur="1" fill="hold">
                                          <p:stCondLst>
                                            <p:cond delay="1999"/>
                                          </p:stCondLst>
                                        </p:cTn>
                                        <p:tgtEl>
                                          <p:spTgt spid="338"/>
                                        </p:tgtEl>
                                        <p:attrNameLst>
                                          <p:attrName>style.visibility</p:attrName>
                                        </p:attrNameLst>
                                      </p:cBhvr>
                                      <p:to>
                                        <p:strVal val="hidden"/>
                                      </p:to>
                                    </p:set>
                                  </p:childTnLst>
                                </p:cTn>
                              </p:par>
                            </p:childTnLst>
                          </p:cTn>
                        </p:par>
                        <p:par>
                          <p:cTn id="569" fill="hold">
                            <p:stCondLst>
                              <p:cond delay="2100"/>
                            </p:stCondLst>
                            <p:childTnLst>
                              <p:par>
                                <p:cTn id="570" nodeType="afterEffect" fill="hold" presetClass="mediacall">
                                  <p:stCondLst>
                                    <p:cond delay="0"/>
                                  </p:stCondLst>
                                  <p:childTnLst>
                                    <p:cmd type="call" cmd="playFrom(0.0)">
                                      <p:cBhvr>
                                        <p:cTn id="571" dur="8090" fill="hold"/>
                                        <p:tgtEl>
                                          <p:spTgt spid="350"/>
                                        </p:tgtEl>
                                      </p:cBhvr>
                                    </p:cmd>
                                  </p:childTnLst>
                                </p:cTn>
                              </p:par>
                            </p:childTnLst>
                          </p:cTn>
                        </p:par>
                      </p:childTnLst>
                    </p:cTn>
                  </p:par>
                </p:childTnLst>
              </p:cTn>
              <p:prevCondLst>
                <p:cond evt="onPrev">
                  <p:tgtEl>
                    <p:sldTgt/>
                  </p:tgtEl>
                </p:cond>
              </p:prevCondLst>
              <p:nextCondLst>
                <p:cond evt="onNext">
                  <p:tgtEl>
                    <p:sldTgt/>
                  </p:tgtEl>
                </p:cond>
              </p:nextCondLst>
            </p:seq>
            <p:seq>
              <p:cTn id="572" restart="whenNotActive" nodeType="interactiveSeq" fill="hold">
                <p:stCondLst>
                  <p:cond delay="0" evt="onClick">
                    <p:tgtEl>
                      <p:spTgt spid="320"/>
                    </p:tgtEl>
                  </p:cond>
                </p:stCondLst>
                <p:childTnLst>
                  <p:par>
                    <p:cTn id="573" fill="hold">
                      <p:stCondLst>
                        <p:cond delay="0" evt="onClick">
                          <p:tgtEl>
                            <p:spTgt spid="320"/>
                          </p:tgtEl>
                        </p:cond>
                      </p:stCondLst>
                      <p:childTnLst>
                        <p:par>
                          <p:cTn id="574" fill="hold">
                            <p:stCondLst>
                              <p:cond delay="0"/>
                            </p:stCondLst>
                            <p:childTnLst>
                              <p:par>
                                <p:cTn id="575" nodeType="clickEffect" fill="hold" presetClass="exit" presetID="10">
                                  <p:stCondLst>
                                    <p:cond delay="0"/>
                                  </p:stCondLst>
                                  <p:childTnLst>
                                    <p:animEffect filter="fade" transition="out">
                                      <p:cBhvr additive="repl">
                                        <p:cTn id="576" dur="500"/>
                                        <p:tgtEl>
                                          <p:spTgt spid="320"/>
                                        </p:tgtEl>
                                      </p:cBhvr>
                                    </p:animEffect>
                                    <p:set>
                                      <p:cBhvr>
                                        <p:cTn id="577" dur="1" fill="hold">
                                          <p:stCondLst>
                                            <p:cond delay="499"/>
                                          </p:stCondLst>
                                        </p:cTn>
                                        <p:tgtEl>
                                          <p:spTgt spid="320"/>
                                        </p:tgtEl>
                                        <p:attrNameLst>
                                          <p:attrName>style.visibility</p:attrName>
                                        </p:attrNameLst>
                                      </p:cBhvr>
                                      <p:to>
                                        <p:strVal val="hidden"/>
                                      </p:to>
                                    </p:set>
                                  </p:childTnLst>
                                </p:cTn>
                              </p:par>
                              <p:par>
                                <p:cTn id="578" nodeType="withEffect" fill="hold" presetClass="entr" presetID="42">
                                  <p:stCondLst>
                                    <p:cond delay="0"/>
                                  </p:stCondLst>
                                  <p:childTnLst>
                                    <p:set>
                                      <p:cBhvr>
                                        <p:cTn id="579" dur="1" fill="hold">
                                          <p:stCondLst>
                                            <p:cond delay="0"/>
                                          </p:stCondLst>
                                        </p:cTn>
                                        <p:tgtEl>
                                          <p:spTgt spid="336"/>
                                        </p:tgtEl>
                                        <p:attrNameLst>
                                          <p:attrName>style.visibility</p:attrName>
                                        </p:attrNameLst>
                                      </p:cBhvr>
                                      <p:to>
                                        <p:strVal val="visible"/>
                                      </p:to>
                                    </p:set>
                                    <p:animEffect filter="fade" transition="in">
                                      <p:cBhvr additive="repl">
                                        <p:cTn id="580" dur="2000"/>
                                        <p:tgtEl>
                                          <p:spTgt spid="336"/>
                                        </p:tgtEl>
                                      </p:cBhvr>
                                    </p:animEffect>
                                    <p:anim calcmode="lin" valueType="num">
                                      <p:cBhvr additive="repl">
                                        <p:cTn id="581" dur="2000" fill="hold"/>
                                        <p:tgtEl>
                                          <p:spTgt spid="336"/>
                                        </p:tgtEl>
                                        <p:attrNameLst>
                                          <p:attrName>ppt_x</p:attrName>
                                        </p:attrNameLst>
                                      </p:cBhvr>
                                      <p:tavLst>
                                        <p:tav tm="0">
                                          <p:val>
                                            <p:strVal val="#ppt_x"/>
                                          </p:val>
                                        </p:tav>
                                        <p:tav tm="100000">
                                          <p:val>
                                            <p:strVal val="#ppt_x"/>
                                          </p:val>
                                        </p:tav>
                                      </p:tavLst>
                                    </p:anim>
                                    <p:anim calcmode="lin" valueType="num">
                                      <p:cBhvr additive="repl">
                                        <p:cTn id="582" dur="2000" fill="hold"/>
                                        <p:tgtEl>
                                          <p:spTgt spid="336"/>
                                        </p:tgtEl>
                                        <p:attrNameLst>
                                          <p:attrName>ppt_y</p:attrName>
                                        </p:attrNameLst>
                                      </p:cBhvr>
                                      <p:tavLst>
                                        <p:tav tm="0">
                                          <p:val>
                                            <p:strVal val="#ppt_y+.1"/>
                                          </p:val>
                                        </p:tav>
                                        <p:tav tm="100000">
                                          <p:val>
                                            <p:strVal val="#ppt_y"/>
                                          </p:val>
                                        </p:tav>
                                      </p:tavLst>
                                    </p:anim>
                                  </p:childTnLst>
                                </p:cTn>
                              </p:par>
                              <p:par>
                                <p:cTn id="583" nodeType="withEffect" fill="hold" presetClass="exit" presetID="10">
                                  <p:stCondLst>
                                    <p:cond delay="0"/>
                                  </p:stCondLst>
                                  <p:childTnLst>
                                    <p:animEffect filter="fade" transition="out">
                                      <p:cBhvr additive="repl">
                                        <p:cTn id="584" dur="2000"/>
                                        <p:tgtEl>
                                          <p:spTgt spid="336"/>
                                        </p:tgtEl>
                                      </p:cBhvr>
                                    </p:animEffect>
                                    <p:set>
                                      <p:cBhvr>
                                        <p:cTn id="585" dur="1" fill="hold">
                                          <p:stCondLst>
                                            <p:cond delay="1999"/>
                                          </p:stCondLst>
                                        </p:cTn>
                                        <p:tgtEl>
                                          <p:spTgt spid="336"/>
                                        </p:tgtEl>
                                        <p:attrNameLst>
                                          <p:attrName>style.visibility</p:attrName>
                                        </p:attrNameLst>
                                      </p:cBhvr>
                                      <p:to>
                                        <p:strVal val="hidden"/>
                                      </p:to>
                                    </p:set>
                                  </p:childTnLst>
                                </p:cTn>
                              </p:par>
                            </p:childTnLst>
                          </p:cTn>
                        </p:par>
                        <p:par>
                          <p:cTn id="586" fill="hold">
                            <p:stCondLst>
                              <p:cond delay="2000"/>
                            </p:stCondLst>
                            <p:childTnLst>
                              <p:par>
                                <p:cTn id="587" nodeType="afterEffect" fill="hold" presetClass="mediacall">
                                  <p:stCondLst>
                                    <p:cond delay="0"/>
                                  </p:stCondLst>
                                  <p:childTnLst>
                                    <p:cmd type="call" cmd="playFrom(0.0)">
                                      <p:cBhvr>
                                        <p:cTn id="588" dur="8090" fill="hold"/>
                                        <p:tgtEl>
                                          <p:spTgt spid="351"/>
                                        </p:tgtEl>
                                      </p:cBhvr>
                                    </p:cmd>
                                  </p:childTnLst>
                                </p:cTn>
                              </p:par>
                            </p:childTnLst>
                          </p:cTn>
                        </p:par>
                      </p:childTnLst>
                    </p:cTn>
                  </p:par>
                </p:childTnLst>
              </p:cTn>
              <p:prevCondLst>
                <p:cond evt="onPrev">
                  <p:tgtEl>
                    <p:sldTgt/>
                  </p:tgtEl>
                </p:cond>
              </p:prevCondLst>
              <p:nextCondLst>
                <p:cond evt="onNext">
                  <p:tgtEl>
                    <p:sldTgt/>
                  </p:tgtEl>
                </p:cond>
              </p:nextCondLst>
            </p:seq>
            <p:seq>
              <p:cTn id="589" restart="whenNotActive" nodeType="interactiveSeq" fill="hold">
                <p:stCondLst>
                  <p:cond delay="0" evt="onClick">
                    <p:tgtEl>
                      <p:spTgt spid="321"/>
                    </p:tgtEl>
                  </p:cond>
                </p:stCondLst>
                <p:childTnLst>
                  <p:par>
                    <p:cTn id="590" fill="hold">
                      <p:stCondLst>
                        <p:cond delay="0" evt="onClick">
                          <p:tgtEl>
                            <p:spTgt spid="321"/>
                          </p:tgtEl>
                        </p:cond>
                      </p:stCondLst>
                      <p:childTnLst>
                        <p:par>
                          <p:cTn id="591" fill="hold">
                            <p:stCondLst>
                              <p:cond delay="0"/>
                            </p:stCondLst>
                            <p:childTnLst>
                              <p:par>
                                <p:cTn id="592" nodeType="clickEffect" fill="hold" presetClass="exit" presetID="10">
                                  <p:stCondLst>
                                    <p:cond delay="0"/>
                                  </p:stCondLst>
                                  <p:childTnLst>
                                    <p:animEffect filter="fade" transition="out">
                                      <p:cBhvr additive="repl">
                                        <p:cTn id="593" dur="500"/>
                                        <p:tgtEl>
                                          <p:spTgt spid="321"/>
                                        </p:tgtEl>
                                      </p:cBhvr>
                                    </p:animEffect>
                                    <p:set>
                                      <p:cBhvr>
                                        <p:cTn id="594" dur="1" fill="hold">
                                          <p:stCondLst>
                                            <p:cond delay="499"/>
                                          </p:stCondLst>
                                        </p:cTn>
                                        <p:tgtEl>
                                          <p:spTgt spid="321"/>
                                        </p:tgtEl>
                                        <p:attrNameLst>
                                          <p:attrName>style.visibility</p:attrName>
                                        </p:attrNameLst>
                                      </p:cBhvr>
                                      <p:to>
                                        <p:strVal val="hidden"/>
                                      </p:to>
                                    </p:set>
                                  </p:childTnLst>
                                </p:cTn>
                              </p:par>
                              <p:par>
                                <p:cTn id="595" nodeType="withEffect" fill="hold" presetClass="entr" presetID="42">
                                  <p:stCondLst>
                                    <p:cond delay="0"/>
                                  </p:stCondLst>
                                  <p:childTnLst>
                                    <p:set>
                                      <p:cBhvr>
                                        <p:cTn id="596" dur="1" fill="hold">
                                          <p:stCondLst>
                                            <p:cond delay="0"/>
                                          </p:stCondLst>
                                        </p:cTn>
                                        <p:tgtEl>
                                          <p:spTgt spid="339"/>
                                        </p:tgtEl>
                                        <p:attrNameLst>
                                          <p:attrName>style.visibility</p:attrName>
                                        </p:attrNameLst>
                                      </p:cBhvr>
                                      <p:to>
                                        <p:strVal val="visible"/>
                                      </p:to>
                                    </p:set>
                                    <p:animEffect filter="fade" transition="in">
                                      <p:cBhvr additive="repl">
                                        <p:cTn id="597" dur="2000"/>
                                        <p:tgtEl>
                                          <p:spTgt spid="339"/>
                                        </p:tgtEl>
                                      </p:cBhvr>
                                    </p:animEffect>
                                    <p:anim calcmode="lin" valueType="num">
                                      <p:cBhvr additive="repl">
                                        <p:cTn id="598" dur="2000" fill="hold"/>
                                        <p:tgtEl>
                                          <p:spTgt spid="339"/>
                                        </p:tgtEl>
                                        <p:attrNameLst>
                                          <p:attrName>ppt_x</p:attrName>
                                        </p:attrNameLst>
                                      </p:cBhvr>
                                      <p:tavLst>
                                        <p:tav tm="0">
                                          <p:val>
                                            <p:strVal val="#ppt_x"/>
                                          </p:val>
                                        </p:tav>
                                        <p:tav tm="100000">
                                          <p:val>
                                            <p:strVal val="#ppt_x"/>
                                          </p:val>
                                        </p:tav>
                                      </p:tavLst>
                                    </p:anim>
                                    <p:anim calcmode="lin" valueType="num">
                                      <p:cBhvr additive="repl">
                                        <p:cTn id="599" dur="2000" fill="hold"/>
                                        <p:tgtEl>
                                          <p:spTgt spid="339"/>
                                        </p:tgtEl>
                                        <p:attrNameLst>
                                          <p:attrName>ppt_y</p:attrName>
                                        </p:attrNameLst>
                                      </p:cBhvr>
                                      <p:tavLst>
                                        <p:tav tm="0">
                                          <p:val>
                                            <p:strVal val="#ppt_y+.1"/>
                                          </p:val>
                                        </p:tav>
                                        <p:tav tm="100000">
                                          <p:val>
                                            <p:strVal val="#ppt_y"/>
                                          </p:val>
                                        </p:tav>
                                      </p:tavLst>
                                    </p:anim>
                                  </p:childTnLst>
                                </p:cTn>
                              </p:par>
                              <p:par>
                                <p:cTn id="600" nodeType="withEffect" fill="hold" presetClass="exit" presetID="10">
                                  <p:stCondLst>
                                    <p:cond delay="0"/>
                                  </p:stCondLst>
                                  <p:childTnLst>
                                    <p:animEffect filter="fade" transition="out">
                                      <p:cBhvr additive="repl">
                                        <p:cTn id="601" dur="2000"/>
                                        <p:tgtEl>
                                          <p:spTgt spid="339"/>
                                        </p:tgtEl>
                                      </p:cBhvr>
                                    </p:animEffect>
                                    <p:set>
                                      <p:cBhvr>
                                        <p:cTn id="602" dur="1" fill="hold">
                                          <p:stCondLst>
                                            <p:cond delay="1999"/>
                                          </p:stCondLst>
                                        </p:cTn>
                                        <p:tgtEl>
                                          <p:spTgt spid="339"/>
                                        </p:tgtEl>
                                        <p:attrNameLst>
                                          <p:attrName>style.visibility</p:attrName>
                                        </p:attrNameLst>
                                      </p:cBhvr>
                                      <p:to>
                                        <p:strVal val="hidden"/>
                                      </p:to>
                                    </p:set>
                                  </p:childTnLst>
                                </p:cTn>
                              </p:par>
                            </p:childTnLst>
                          </p:cTn>
                        </p:par>
                        <p:par>
                          <p:cTn id="603" fill="hold">
                            <p:stCondLst>
                              <p:cond delay="2000"/>
                            </p:stCondLst>
                            <p:childTnLst>
                              <p:par>
                                <p:cTn id="604" nodeType="afterEffect" fill="hold" presetClass="mediacall">
                                  <p:stCondLst>
                                    <p:cond delay="0"/>
                                  </p:stCondLst>
                                  <p:childTnLst>
                                    <p:cmd type="call" cmd="playFrom(0.0)">
                                      <p:cBhvr>
                                        <p:cTn id="605" dur="8090" fill="hold"/>
                                        <p:tgtEl>
                                          <p:spTgt spid="352"/>
                                        </p:tgtEl>
                                      </p:cBhvr>
                                    </p:cmd>
                                  </p:childTnLst>
                                </p:cTn>
                              </p:par>
                            </p:childTnLst>
                          </p:cTn>
                        </p:par>
                      </p:childTnLst>
                    </p:cTn>
                  </p:par>
                </p:childTnLst>
              </p:cTn>
              <p:prevCondLst>
                <p:cond evt="onPrev">
                  <p:tgtEl>
                    <p:sldTgt/>
                  </p:tgtEl>
                </p:cond>
              </p:prevCondLst>
              <p:nextCondLst>
                <p:cond evt="onNext">
                  <p:tgtEl>
                    <p:sldTgt/>
                  </p:tgtEl>
                </p:cond>
              </p:nextCondLst>
            </p:seq>
            <p:seq>
              <p:cTn id="606" restart="whenNotActive" nodeType="interactiveSeq" fill="hold">
                <p:stCondLst>
                  <p:cond delay="0" evt="onClick">
                    <p:tgtEl>
                      <p:spTgt spid="343"/>
                    </p:tgtEl>
                  </p:cond>
                </p:stCondLst>
                <p:childTnLst>
                  <p:par>
                    <p:cTn id="607" fill="hold">
                      <p:stCondLst>
                        <p:cond delay="0" evt="onClick">
                          <p:tgtEl>
                            <p:spTgt spid="343"/>
                          </p:tgtEl>
                        </p:cond>
                      </p:stCondLst>
                      <p:childTnLst>
                        <p:par>
                          <p:cTn id="608" fill="hold">
                            <p:stCondLst>
                              <p:cond delay="0"/>
                            </p:stCondLst>
                            <p:childTnLst>
                              <p:par>
                                <p:cTn id="609" nodeType="clickEffect" fill="hold" presetClass="exit" presetID="10">
                                  <p:stCondLst>
                                    <p:cond delay="0"/>
                                  </p:stCondLst>
                                  <p:childTnLst>
                                    <p:animEffect filter="fade" transition="out">
                                      <p:cBhvr additive="repl">
                                        <p:cTn id="610" dur="500"/>
                                        <p:tgtEl>
                                          <p:spTgt spid="343"/>
                                        </p:tgtEl>
                                      </p:cBhvr>
                                    </p:animEffect>
                                    <p:set>
                                      <p:cBhvr>
                                        <p:cTn id="611" dur="1" fill="hold">
                                          <p:stCondLst>
                                            <p:cond delay="499"/>
                                          </p:stCondLst>
                                        </p:cTn>
                                        <p:tgtEl>
                                          <p:spTgt spid="343"/>
                                        </p:tgtEl>
                                        <p:attrNameLst>
                                          <p:attrName>style.visibility</p:attrName>
                                        </p:attrNameLst>
                                      </p:cBhvr>
                                      <p:to>
                                        <p:strVal val="hidden"/>
                                      </p:to>
                                    </p:set>
                                  </p:childTnLst>
                                </p:cTn>
                              </p:par>
                              <p:par>
                                <p:cTn id="612" nodeType="withEffect" fill="hold" presetClass="entr" presetID="42">
                                  <p:stCondLst>
                                    <p:cond delay="0"/>
                                  </p:stCondLst>
                                  <p:childTnLst>
                                    <p:set>
                                      <p:cBhvr>
                                        <p:cTn id="613" dur="1" fill="hold">
                                          <p:stCondLst>
                                            <p:cond delay="0"/>
                                          </p:stCondLst>
                                        </p:cTn>
                                        <p:tgtEl>
                                          <p:spTgt spid="335"/>
                                        </p:tgtEl>
                                        <p:attrNameLst>
                                          <p:attrName>style.visibility</p:attrName>
                                        </p:attrNameLst>
                                      </p:cBhvr>
                                      <p:to>
                                        <p:strVal val="visible"/>
                                      </p:to>
                                    </p:set>
                                    <p:animEffect filter="fade" transition="in">
                                      <p:cBhvr additive="repl">
                                        <p:cTn id="614" dur="2000"/>
                                        <p:tgtEl>
                                          <p:spTgt spid="335"/>
                                        </p:tgtEl>
                                      </p:cBhvr>
                                    </p:animEffect>
                                    <p:anim calcmode="lin" valueType="num">
                                      <p:cBhvr additive="repl">
                                        <p:cTn id="615" dur="2000" fill="hold"/>
                                        <p:tgtEl>
                                          <p:spTgt spid="335"/>
                                        </p:tgtEl>
                                        <p:attrNameLst>
                                          <p:attrName>ppt_x</p:attrName>
                                        </p:attrNameLst>
                                      </p:cBhvr>
                                      <p:tavLst>
                                        <p:tav tm="0">
                                          <p:val>
                                            <p:strVal val="#ppt_x"/>
                                          </p:val>
                                        </p:tav>
                                        <p:tav tm="100000">
                                          <p:val>
                                            <p:strVal val="#ppt_x"/>
                                          </p:val>
                                        </p:tav>
                                      </p:tavLst>
                                    </p:anim>
                                    <p:anim calcmode="lin" valueType="num">
                                      <p:cBhvr additive="repl">
                                        <p:cTn id="616" dur="2000" fill="hold"/>
                                        <p:tgtEl>
                                          <p:spTgt spid="335"/>
                                        </p:tgtEl>
                                        <p:attrNameLst>
                                          <p:attrName>ppt_y</p:attrName>
                                        </p:attrNameLst>
                                      </p:cBhvr>
                                      <p:tavLst>
                                        <p:tav tm="0">
                                          <p:val>
                                            <p:strVal val="#ppt_y+.1"/>
                                          </p:val>
                                        </p:tav>
                                        <p:tav tm="100000">
                                          <p:val>
                                            <p:strVal val="#ppt_y"/>
                                          </p:val>
                                        </p:tav>
                                      </p:tavLst>
                                    </p:anim>
                                  </p:childTnLst>
                                </p:cTn>
                              </p:par>
                              <p:par>
                                <p:cTn id="617" nodeType="withEffect" fill="hold" presetClass="exit" presetID="10">
                                  <p:stCondLst>
                                    <p:cond delay="0"/>
                                  </p:stCondLst>
                                  <p:childTnLst>
                                    <p:animEffect filter="fade" transition="out">
                                      <p:cBhvr additive="repl">
                                        <p:cTn id="618" dur="2000"/>
                                        <p:tgtEl>
                                          <p:spTgt spid="335"/>
                                        </p:tgtEl>
                                      </p:cBhvr>
                                    </p:animEffect>
                                    <p:set>
                                      <p:cBhvr>
                                        <p:cTn id="619" dur="1" fill="hold">
                                          <p:stCondLst>
                                            <p:cond delay="1999"/>
                                          </p:stCondLst>
                                        </p:cTn>
                                        <p:tgtEl>
                                          <p:spTgt spid="335"/>
                                        </p:tgtEl>
                                        <p:attrNameLst>
                                          <p:attrName>style.visibility</p:attrName>
                                        </p:attrNameLst>
                                      </p:cBhvr>
                                      <p:to>
                                        <p:strVal val="hidden"/>
                                      </p:to>
                                    </p:set>
                                  </p:childTnLst>
                                </p:cTn>
                              </p:par>
                            </p:childTnLst>
                          </p:cTn>
                        </p:par>
                        <p:par>
                          <p:cTn id="620" fill="hold">
                            <p:stCondLst>
                              <p:cond delay="2000"/>
                            </p:stCondLst>
                            <p:childTnLst>
                              <p:par>
                                <p:cTn id="621" nodeType="afterEffect" fill="hold" presetClass="mediacall">
                                  <p:stCondLst>
                                    <p:cond delay="0"/>
                                  </p:stCondLst>
                                  <p:childTnLst>
                                    <p:cmd type="call" cmd="playFrom(0.0)">
                                      <p:cBhvr>
                                        <p:cTn id="622" dur="8090" fill="hold"/>
                                        <p:tgtEl>
                                          <p:spTgt spid="353"/>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Oval 12"/>
          <p:cNvSpPr/>
          <p:nvPr/>
        </p:nvSpPr>
        <p:spPr>
          <a:xfrm>
            <a:off x="4176720" y="5638680"/>
            <a:ext cx="394560" cy="460800"/>
          </a:xfrm>
          <a:prstGeom prst="ellipse">
            <a:avLst/>
          </a:prstGeom>
          <a:solidFill>
            <a:srgbClr val="ffffff"/>
          </a:solidFill>
          <a:ln>
            <a:solidFill>
              <a:srgbClr val="9c5252"/>
            </a:solidFill>
            <a:round/>
          </a:ln>
        </p:spPr>
        <p:style>
          <a:lnRef idx="2">
            <a:schemeClr val="accent2"/>
          </a:lnRef>
          <a:fillRef idx="1">
            <a:schemeClr val="lt1"/>
          </a:fillRef>
          <a:effectRef idx="0">
            <a:schemeClr val="accent2"/>
          </a:effectRef>
          <a:fontRef idx="minor"/>
        </p:style>
      </p:sp>
      <p:pic>
        <p:nvPicPr>
          <p:cNvPr id="225" name="Picture 11" descr="bor27"/>
          <p:cNvPicPr/>
          <p:nvPr/>
        </p:nvPicPr>
        <p:blipFill>
          <a:blip r:embed="rId1"/>
          <a:stretch/>
        </p:blipFill>
        <p:spPr>
          <a:xfrm>
            <a:off x="0" y="-88920"/>
            <a:ext cx="9143280" cy="6973200"/>
          </a:xfrm>
          <a:prstGeom prst="rect">
            <a:avLst/>
          </a:prstGeom>
          <a:ln w="0">
            <a:noFill/>
          </a:ln>
        </p:spPr>
      </p:pic>
      <p:sp>
        <p:nvSpPr>
          <p:cNvPr id="226" name="Text Box 3"/>
          <p:cNvSpPr/>
          <p:nvPr/>
        </p:nvSpPr>
        <p:spPr>
          <a:xfrm>
            <a:off x="539640" y="914400"/>
            <a:ext cx="7917840" cy="110628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300"/>
              </a:spcAft>
              <a:tabLst>
                <a:tab algn="l" pos="423000"/>
              </a:tabLst>
            </a:pPr>
            <a:r>
              <a:rPr b="1" lang="en-US" sz="2000" spc="-1" strike="noStrike">
                <a:solidFill>
                  <a:srgbClr val="7097d3"/>
                </a:solidFill>
                <a:latin typeface="Times New Roman"/>
                <a:ea typeface="DejaVu Sans"/>
              </a:rPr>
              <a:t>Câu 2: </a:t>
            </a:r>
            <a:r>
              <a:rPr b="1" lang="vi-VN" sz="2000" spc="-1" strike="noStrike">
                <a:solidFill>
                  <a:srgbClr val="7097d3"/>
                </a:solidFill>
                <a:latin typeface="Century Gothic"/>
                <a:ea typeface="DejaVu Sans"/>
              </a:rPr>
              <a:t>Các khẳng định sau đây đúng hay sai khi nói về thí nghiệm chứng minh</a:t>
            </a:r>
            <a:r>
              <a:rPr b="1" lang="en-US" sz="2000" spc="-1" strike="noStrike">
                <a:solidFill>
                  <a:srgbClr val="7097d3"/>
                </a:solidFill>
                <a:latin typeface="Century Gothic"/>
                <a:ea typeface="DejaVu Sans"/>
              </a:rPr>
              <a:t> </a:t>
            </a:r>
            <a:r>
              <a:rPr b="1" lang="vi-VN" sz="2000" spc="-1" strike="noStrike">
                <a:solidFill>
                  <a:srgbClr val="7097d3"/>
                </a:solidFill>
                <a:latin typeface="Century Gothic"/>
                <a:ea typeface="DejaVu Sans"/>
              </a:rPr>
              <a:t>hô hấp ở thực vật?</a:t>
            </a:r>
            <a:endParaRPr b="0" lang="en-US" sz="2000" spc="-1" strike="noStrike">
              <a:latin typeface="Arial"/>
            </a:endParaRPr>
          </a:p>
          <a:p>
            <a:pPr algn="just">
              <a:lnSpc>
                <a:spcPct val="107000"/>
              </a:lnSpc>
              <a:spcAft>
                <a:spcPts val="300"/>
              </a:spcAft>
              <a:tabLst>
                <a:tab algn="l" pos="423000"/>
              </a:tabLst>
            </a:pPr>
            <a:endParaRPr b="0" lang="en-US" sz="2000" spc="-1" strike="noStrike">
              <a:latin typeface="Arial"/>
            </a:endParaRPr>
          </a:p>
        </p:txBody>
      </p:sp>
      <p:sp>
        <p:nvSpPr>
          <p:cNvPr id="227" name="Rectangle 9"/>
          <p:cNvSpPr/>
          <p:nvPr/>
        </p:nvSpPr>
        <p:spPr>
          <a:xfrm>
            <a:off x="395280" y="277920"/>
            <a:ext cx="8228880" cy="7120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u="sng">
                <a:solidFill>
                  <a:srgbClr val="ff0000"/>
                </a:solidFill>
                <a:uFillTx/>
                <a:latin typeface="Times New Roman"/>
                <a:ea typeface="DejaVu Sans"/>
              </a:rPr>
              <a:t>Kiểm tra bài cũ</a:t>
            </a:r>
            <a:endParaRPr b="0" lang="en-US" sz="3200" spc="-1" strike="noStrike">
              <a:latin typeface="Arial"/>
            </a:endParaRPr>
          </a:p>
        </p:txBody>
      </p:sp>
      <p:sp>
        <p:nvSpPr>
          <p:cNvPr id="228" name="Rectangle 1"/>
          <p:cNvSpPr/>
          <p:nvPr/>
        </p:nvSpPr>
        <p:spPr>
          <a:xfrm>
            <a:off x="6690600" y="2181960"/>
            <a:ext cx="181080" cy="63792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br>
              <a:rPr sz="1800"/>
            </a:br>
            <a:endParaRPr b="0" lang="en-US" sz="1800" spc="-1" strike="noStrike">
              <a:latin typeface="Arial"/>
            </a:endParaRPr>
          </a:p>
        </p:txBody>
      </p:sp>
      <p:sp>
        <p:nvSpPr>
          <p:cNvPr id="229" name="Rectangle 2"/>
          <p:cNvSpPr/>
          <p:nvPr/>
        </p:nvSpPr>
        <p:spPr>
          <a:xfrm>
            <a:off x="7486200" y="1281960"/>
            <a:ext cx="181080" cy="63792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br>
              <a:rPr sz="1800"/>
            </a:br>
            <a:endParaRPr b="0" lang="en-US" sz="1800" spc="-1" strike="noStrike">
              <a:latin typeface="Arial"/>
            </a:endParaRPr>
          </a:p>
        </p:txBody>
      </p:sp>
      <p:graphicFrame>
        <p:nvGraphicFramePr>
          <p:cNvPr id="230" name="Table 1"/>
          <p:cNvGraphicFramePr/>
          <p:nvPr/>
        </p:nvGraphicFramePr>
        <p:xfrm>
          <a:off x="2214720" y="3663000"/>
          <a:ext cx="4714200" cy="399600"/>
        </p:xfrm>
        <a:graphic>
          <a:graphicData uri="http://schemas.openxmlformats.org/drawingml/2006/table">
            <a:tbl>
              <a:tblPr/>
              <a:tblGrid>
                <a:gridCol w="4714560"/>
              </a:tblGrid>
              <a:tr h="399960">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aebf2"/>
                    </a:solidFill>
                  </a:tcPr>
                </a:tc>
              </a:tr>
            </a:tbl>
          </a:graphicData>
        </a:graphic>
      </p:graphicFrame>
      <p:sp>
        <p:nvSpPr>
          <p:cNvPr id="231" name="Rectangle 1"/>
          <p:cNvSpPr/>
          <p:nvPr/>
        </p:nvSpPr>
        <p:spPr>
          <a:xfrm>
            <a:off x="6695640" y="3344040"/>
            <a:ext cx="181080" cy="63792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br>
              <a:rPr sz="1800"/>
            </a:br>
            <a:endParaRPr b="0" lang="en-US" sz="1800" spc="-1" strike="noStrike">
              <a:latin typeface="Arial"/>
            </a:endParaRPr>
          </a:p>
        </p:txBody>
      </p:sp>
      <p:graphicFrame>
        <p:nvGraphicFramePr>
          <p:cNvPr id="232" name="Table 14"/>
          <p:cNvGraphicFramePr/>
          <p:nvPr/>
        </p:nvGraphicFramePr>
        <p:xfrm>
          <a:off x="539640" y="1752480"/>
          <a:ext cx="7841520" cy="4996440"/>
        </p:xfrm>
        <a:graphic>
          <a:graphicData uri="http://schemas.openxmlformats.org/drawingml/2006/table">
            <a:tbl>
              <a:tblPr/>
              <a:tblGrid>
                <a:gridCol w="539280"/>
                <a:gridCol w="6477480"/>
                <a:gridCol w="825120"/>
              </a:tblGrid>
              <a:tr h="705600">
                <a:tc>
                  <a:txBody>
                    <a:bodyPr lIns="6120" rIns="6120" anchor="ctr">
                      <a:noAutofit/>
                    </a:bodyPr>
                    <a:p>
                      <a:pPr algn="ctr">
                        <a:lnSpc>
                          <a:spcPct val="115000"/>
                        </a:lnSpc>
                      </a:pPr>
                      <a:r>
                        <a:rPr b="1" lang="vi-VN" sz="1800" spc="-1" strike="noStrike">
                          <a:solidFill>
                            <a:srgbClr val="192430"/>
                          </a:solidFill>
                          <a:latin typeface="Palatino Linotype"/>
                          <a:ea typeface="Segoe UI"/>
                        </a:rPr>
                        <a:t>STT</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ace2fb"/>
                    </a:solidFill>
                  </a:tcPr>
                </a:tc>
                <a:tc>
                  <a:txBody>
                    <a:bodyPr lIns="6120" rIns="6120" anchor="ctr">
                      <a:noAutofit/>
                    </a:bodyPr>
                    <a:p>
                      <a:pPr algn="ctr">
                        <a:lnSpc>
                          <a:spcPct val="115000"/>
                        </a:lnSpc>
                      </a:pPr>
                      <a:r>
                        <a:rPr b="1" lang="vi-VN" sz="1800" spc="-1" strike="noStrike">
                          <a:solidFill>
                            <a:srgbClr val="192430"/>
                          </a:solidFill>
                          <a:latin typeface="Palatino Linotype"/>
                          <a:ea typeface="Segoe UI"/>
                        </a:rPr>
                        <a:t>Khẳng định</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ace2fb"/>
                    </a:solidFill>
                  </a:tcPr>
                </a:tc>
                <a:tc>
                  <a:txBody>
                    <a:bodyPr lIns="6120" rIns="6120" anchor="ctr">
                      <a:noAutofit/>
                    </a:bodyPr>
                    <a:p>
                      <a:pPr algn="ctr">
                        <a:lnSpc>
                          <a:spcPct val="115000"/>
                        </a:lnSpc>
                      </a:pPr>
                      <a:r>
                        <a:rPr b="1" lang="vi-VN" sz="1800" spc="-1" strike="noStrike">
                          <a:solidFill>
                            <a:srgbClr val="192430"/>
                          </a:solidFill>
                          <a:latin typeface="Palatino Linotype"/>
                          <a:ea typeface="Segoe UI"/>
                        </a:rPr>
                        <a:t>Đúng/</a:t>
                      </a:r>
                      <a:br>
                        <a:rPr sz="1800"/>
                      </a:br>
                      <a:r>
                        <a:rPr b="1" lang="vi-VN" sz="1800" spc="-1" strike="noStrike">
                          <a:solidFill>
                            <a:srgbClr val="192430"/>
                          </a:solidFill>
                          <a:latin typeface="Palatino Linotype"/>
                          <a:ea typeface="Segoe UI"/>
                        </a:rPr>
                        <a:t>Sai</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ace2fb"/>
                    </a:solidFill>
                  </a:tcPr>
                </a:tc>
              </a:tr>
              <a:tr h="695520">
                <a:tc>
                  <a:txBody>
                    <a:bodyPr lIns="6120" rIns="6120" anchor="ctr">
                      <a:noAutofit/>
                    </a:bodyPr>
                    <a:p>
                      <a:pPr>
                        <a:lnSpc>
                          <a:spcPct val="115000"/>
                        </a:lnSpc>
                        <a:tabLst>
                          <a:tab algn="l" pos="0"/>
                        </a:tabLst>
                      </a:pPr>
                      <a:r>
                        <a:rPr b="0" lang="vi-VN" sz="1800" spc="-1" strike="noStrike">
                          <a:solidFill>
                            <a:srgbClr val="192430"/>
                          </a:solidFill>
                          <a:latin typeface="Palatino Linotype"/>
                          <a:ea typeface="Segoe UI"/>
                        </a:rPr>
                        <a:t>1</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b">
                      <a:noAutofit/>
                    </a:bodyPr>
                    <a:p>
                      <a:pPr algn="just">
                        <a:lnSpc>
                          <a:spcPct val="115000"/>
                        </a:lnSpc>
                      </a:pPr>
                      <a:r>
                        <a:rPr b="0" lang="vi-VN" sz="1800" spc="-1" strike="noStrike">
                          <a:solidFill>
                            <a:srgbClr val="2b2b2c"/>
                          </a:solidFill>
                          <a:latin typeface="Palatino Linotype"/>
                          <a:ea typeface="Segoe UI"/>
                        </a:rPr>
                        <a:t>Ngâm hạt trong nước ấm trước khi gieo là để rửa sạch các chất</a:t>
                      </a:r>
                      <a:br>
                        <a:rPr sz="1800"/>
                      </a:br>
                      <a:r>
                        <a:rPr b="0" lang="vi-VN" sz="1800" spc="-1" strike="noStrike">
                          <a:solidFill>
                            <a:srgbClr val="2b2b2c"/>
                          </a:solidFill>
                          <a:latin typeface="Palatino Linotype"/>
                          <a:ea typeface="Segoe UI"/>
                        </a:rPr>
                        <a:t>bẩn bám vào vỏ hạt</a:t>
                      </a:r>
                      <a:endParaRPr b="0" lang="en-US" sz="1800" spc="-1" strike="noStrike">
                        <a:latin typeface="Arial"/>
                      </a:endParaRPr>
                    </a:p>
                  </a:txBody>
                  <a:tcPr anchor="b"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t">
                      <a:noAutofit/>
                    </a:bodyPr>
                    <a:p>
                      <a:pPr>
                        <a:lnSpc>
                          <a:spcPct val="100000"/>
                        </a:lnSpc>
                      </a:pPr>
                      <a:r>
                        <a:rPr b="0" lang="vi-VN" sz="1800" spc="-1" strike="noStrike">
                          <a:solidFill>
                            <a:srgbClr val="000000"/>
                          </a:solidFill>
                          <a:latin typeface="Palatino Linotype"/>
                          <a:ea typeface="Courier New"/>
                        </a:rPr>
                        <a:t> </a:t>
                      </a:r>
                      <a:endParaRPr b="0" lang="en-US" sz="1800" spc="-1" strike="noStrike">
                        <a:latin typeface="Arial"/>
                      </a:endParaRPr>
                    </a:p>
                  </a:txBody>
                  <a:tcPr anchor="t"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686160">
                <a:tc>
                  <a:txBody>
                    <a:bodyPr lIns="6120" rIns="6120" anchor="ctr">
                      <a:noAutofit/>
                    </a:bodyPr>
                    <a:p>
                      <a:pPr>
                        <a:lnSpc>
                          <a:spcPct val="115000"/>
                        </a:lnSpc>
                        <a:tabLst>
                          <a:tab algn="l" pos="0"/>
                        </a:tabLst>
                      </a:pPr>
                      <a:r>
                        <a:rPr b="0" lang="vi-VN" sz="1800" spc="-1" strike="noStrike">
                          <a:solidFill>
                            <a:srgbClr val="3d3d3e"/>
                          </a:solidFill>
                          <a:latin typeface="Palatino Linotype"/>
                          <a:ea typeface="Segoe UI"/>
                        </a:rPr>
                        <a:t>2</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b">
                      <a:noAutofit/>
                    </a:bodyPr>
                    <a:p>
                      <a:pPr algn="just">
                        <a:lnSpc>
                          <a:spcPct val="115000"/>
                        </a:lnSpc>
                      </a:pPr>
                      <a:r>
                        <a:rPr b="0" lang="vi-VN" sz="1800" spc="-1" strike="noStrike">
                          <a:solidFill>
                            <a:srgbClr val="2b2b2c"/>
                          </a:solidFill>
                          <a:latin typeface="Palatino Linotype"/>
                          <a:ea typeface="Segoe UI"/>
                        </a:rPr>
                        <a:t>Lót bòng hoặc giấy đã thấm ẩm rồi đặt trong đĩa Petri để tránh</a:t>
                      </a:r>
                      <a:br>
                        <a:rPr sz="1800"/>
                      </a:br>
                      <a:r>
                        <a:rPr b="0" lang="vi-VN" sz="1800" spc="-1" strike="noStrike">
                          <a:solidFill>
                            <a:srgbClr val="2b2b2c"/>
                          </a:solidFill>
                          <a:latin typeface="Palatino Linotype"/>
                          <a:ea typeface="Segoe UI"/>
                        </a:rPr>
                        <a:t>chuột và sâu bọ ăn hạt</a:t>
                      </a:r>
                      <a:endParaRPr b="0" lang="en-US" sz="1800" spc="-1" strike="noStrike">
                        <a:latin typeface="Arial"/>
                      </a:endParaRPr>
                    </a:p>
                  </a:txBody>
                  <a:tcPr anchor="b"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t">
                      <a:noAutofit/>
                    </a:bodyPr>
                    <a:p>
                      <a:pPr>
                        <a:lnSpc>
                          <a:spcPct val="100000"/>
                        </a:lnSpc>
                      </a:pPr>
                      <a:r>
                        <a:rPr b="0" lang="vi-VN" sz="1800" spc="-1" strike="noStrike">
                          <a:solidFill>
                            <a:srgbClr val="000000"/>
                          </a:solidFill>
                          <a:latin typeface="Palatino Linotype"/>
                          <a:ea typeface="Courier New"/>
                        </a:rPr>
                        <a:t> </a:t>
                      </a:r>
                      <a:endParaRPr b="0" lang="en-US" sz="1800" spc="-1" strike="noStrike">
                        <a:latin typeface="Arial"/>
                      </a:endParaRPr>
                    </a:p>
                  </a:txBody>
                  <a:tcPr anchor="t"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946440">
                <a:tc>
                  <a:txBody>
                    <a:bodyPr lIns="6120" rIns="6120" anchor="ctr">
                      <a:noAutofit/>
                    </a:bodyPr>
                    <a:p>
                      <a:pPr>
                        <a:lnSpc>
                          <a:spcPct val="115000"/>
                        </a:lnSpc>
                        <a:tabLst>
                          <a:tab algn="l" pos="0"/>
                        </a:tabLst>
                      </a:pPr>
                      <a:r>
                        <a:rPr b="0" lang="vi-VN" sz="1800" spc="-1" strike="noStrike">
                          <a:solidFill>
                            <a:srgbClr val="2b2b2c"/>
                          </a:solidFill>
                          <a:latin typeface="Palatino Linotype"/>
                          <a:ea typeface="Segoe UI"/>
                        </a:rPr>
                        <a:t>3</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b">
                      <a:noAutofit/>
                    </a:bodyPr>
                    <a:p>
                      <a:pPr algn="just">
                        <a:lnSpc>
                          <a:spcPct val="115000"/>
                        </a:lnSpc>
                      </a:pPr>
                      <a:r>
                        <a:rPr b="0" lang="vi-VN" sz="1800" spc="-1" strike="noStrike">
                          <a:solidFill>
                            <a:srgbClr val="2b2b2c"/>
                          </a:solidFill>
                          <a:latin typeface="Palatino Linotype"/>
                          <a:ea typeface="Segoe UI"/>
                        </a:rPr>
                        <a:t>Hạt sau khi ngâm nước tiếp tục được để ở tủ ấm hoặc nơi khò</a:t>
                      </a:r>
                      <a:br>
                        <a:rPr sz="1800"/>
                      </a:br>
                      <a:r>
                        <a:rPr b="0" lang="vi-VN" sz="1800" spc="-1" strike="noStrike">
                          <a:solidFill>
                            <a:srgbClr val="2b2b2c"/>
                          </a:solidFill>
                          <a:latin typeface="Palatino Linotype"/>
                          <a:ea typeface="Segoe UI"/>
                        </a:rPr>
                        <a:t>thoáng để có điều kiện nhiệt độ thích hợp, kích thích hạt nảy mầm</a:t>
                      </a:r>
                      <a:endParaRPr b="0" lang="en-US" sz="1800" spc="-1" strike="noStrike">
                        <a:latin typeface="Arial"/>
                      </a:endParaRPr>
                    </a:p>
                  </a:txBody>
                  <a:tcPr anchor="b"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t">
                      <a:noAutofit/>
                    </a:bodyPr>
                    <a:p>
                      <a:pPr>
                        <a:lnSpc>
                          <a:spcPct val="100000"/>
                        </a:lnSpc>
                      </a:pPr>
                      <a:r>
                        <a:rPr b="0" lang="vi-VN" sz="1800" spc="-1" strike="noStrike">
                          <a:solidFill>
                            <a:srgbClr val="000000"/>
                          </a:solidFill>
                          <a:latin typeface="Palatino Linotype"/>
                          <a:ea typeface="Courier New"/>
                        </a:rPr>
                        <a:t> </a:t>
                      </a:r>
                      <a:endParaRPr b="0" lang="en-US" sz="1800" spc="-1" strike="noStrike">
                        <a:latin typeface="Arial"/>
                      </a:endParaRPr>
                    </a:p>
                  </a:txBody>
                  <a:tcPr anchor="t"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946440">
                <a:tc>
                  <a:txBody>
                    <a:bodyPr lIns="6120" rIns="6120" anchor="ctr">
                      <a:noAutofit/>
                    </a:bodyPr>
                    <a:p>
                      <a:pPr>
                        <a:lnSpc>
                          <a:spcPct val="115000"/>
                        </a:lnSpc>
                        <a:tabLst>
                          <a:tab algn="l" pos="0"/>
                        </a:tabLst>
                      </a:pPr>
                      <a:r>
                        <a:rPr b="0" lang="vi-VN" sz="1800" spc="-1" strike="noStrike">
                          <a:solidFill>
                            <a:srgbClr val="2b2b2c"/>
                          </a:solidFill>
                          <a:latin typeface="Palatino Linotype"/>
                          <a:ea typeface="Segoe UI"/>
                        </a:rPr>
                        <a:t>4</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b">
                      <a:noAutofit/>
                    </a:bodyPr>
                    <a:p>
                      <a:pPr algn="just">
                        <a:lnSpc>
                          <a:spcPct val="115000"/>
                        </a:lnSpc>
                      </a:pPr>
                      <a:r>
                        <a:rPr b="0" lang="vi-VN" sz="1800" spc="-1" strike="noStrike">
                          <a:solidFill>
                            <a:srgbClr val="3d3d3e"/>
                          </a:solidFill>
                          <a:latin typeface="Palatino Linotype"/>
                          <a:ea typeface="Segoe UI"/>
                        </a:rPr>
                        <a:t>Mục đích của việc đậy chuông kín trong thí nghiệm là để carbon</a:t>
                      </a:r>
                      <a:br>
                        <a:rPr sz="1800"/>
                      </a:br>
                      <a:r>
                        <a:rPr b="0" lang="vi-VN" sz="1800" spc="-1" strike="noStrike">
                          <a:solidFill>
                            <a:srgbClr val="3d3d3e"/>
                          </a:solidFill>
                          <a:latin typeface="Palatino Linotype"/>
                          <a:ea typeface="Segoe UI"/>
                        </a:rPr>
                        <a:t>dioxide của không khí không vào bên trong chuông được</a:t>
                      </a:r>
                      <a:endParaRPr b="0" lang="en-US" sz="1800" spc="-1" strike="noStrike">
                        <a:latin typeface="Arial"/>
                      </a:endParaRPr>
                    </a:p>
                  </a:txBody>
                  <a:tcPr anchor="b"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t">
                      <a:noAutofit/>
                    </a:bodyPr>
                    <a:p>
                      <a:pPr>
                        <a:lnSpc>
                          <a:spcPct val="100000"/>
                        </a:lnSpc>
                      </a:pPr>
                      <a:r>
                        <a:rPr b="0" lang="vi-VN" sz="1800" spc="-1" strike="noStrike">
                          <a:solidFill>
                            <a:srgbClr val="000000"/>
                          </a:solidFill>
                          <a:latin typeface="Palatino Linotype"/>
                          <a:ea typeface="Courier New"/>
                        </a:rPr>
                        <a:t> </a:t>
                      </a:r>
                      <a:endParaRPr b="0" lang="en-US" sz="1800" spc="-1" strike="noStrike">
                        <a:latin typeface="Arial"/>
                      </a:endParaRPr>
                    </a:p>
                  </a:txBody>
                  <a:tcPr anchor="t"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1016640">
                <a:tc>
                  <a:txBody>
                    <a:bodyPr lIns="6120" rIns="6120" anchor="ctr">
                      <a:noAutofit/>
                    </a:bodyPr>
                    <a:p>
                      <a:pPr>
                        <a:lnSpc>
                          <a:spcPct val="115000"/>
                        </a:lnSpc>
                        <a:tabLst>
                          <a:tab algn="l" pos="0"/>
                        </a:tabLst>
                      </a:pPr>
                      <a:r>
                        <a:rPr b="0" lang="vi-VN" sz="1800" spc="-1" strike="noStrike">
                          <a:solidFill>
                            <a:srgbClr val="3d3d3e"/>
                          </a:solidFill>
                          <a:latin typeface="Palatino Linotype"/>
                          <a:ea typeface="Segoe UI"/>
                        </a:rPr>
                        <a:t>5</a:t>
                      </a:r>
                      <a:endParaRPr b="0" lang="en-US" sz="1800" spc="-1" strike="noStrike">
                        <a:latin typeface="Arial"/>
                      </a:endParaRPr>
                    </a:p>
                  </a:txBody>
                  <a:tcPr anchor="ctr"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120" rIns="6120" anchor="b">
                      <a:noAutofit/>
                    </a:bodyPr>
                    <a:p>
                      <a:pPr algn="just">
                        <a:lnSpc>
                          <a:spcPct val="115000"/>
                        </a:lnSpc>
                      </a:pPr>
                      <a:r>
                        <a:rPr b="0" lang="vi-VN" sz="1800" spc="-1" strike="noStrike">
                          <a:solidFill>
                            <a:srgbClr val="3d3d3e"/>
                          </a:solidFill>
                          <a:latin typeface="Palatino Linotype"/>
                          <a:ea typeface="Segoe UI"/>
                        </a:rPr>
                        <a:t>Cốc nước vôi trong ở chuông có hạt nảy mầm trở nên đục và có</a:t>
                      </a:r>
                      <a:br>
                        <a:rPr sz="1800"/>
                      </a:br>
                      <a:r>
                        <a:rPr b="0" lang="vi-VN" sz="1800" spc="-1" strike="noStrike">
                          <a:solidFill>
                            <a:srgbClr val="3d3d3e"/>
                          </a:solidFill>
                          <a:latin typeface="Palatino Linotype"/>
                          <a:ea typeface="Segoe UI"/>
                        </a:rPr>
                        <a:t>lớp váng trắng trên bể mặt còn ởchuòng không có hạt nảy mẩm</a:t>
                      </a:r>
                      <a:br>
                        <a:rPr sz="1800"/>
                      </a:br>
                      <a:r>
                        <a:rPr b="0" lang="vi-VN" sz="1800" spc="-1" strike="noStrike">
                          <a:solidFill>
                            <a:srgbClr val="3d3d3e"/>
                          </a:solidFill>
                          <a:latin typeface="Palatino Linotype"/>
                          <a:ea typeface="Segoe UI"/>
                        </a:rPr>
                        <a:t>thì không có</a:t>
                      </a:r>
                      <a:endParaRPr b="0" lang="en-US" sz="1800" spc="-1" strike="noStrike">
                        <a:latin typeface="Arial"/>
                      </a:endParaRPr>
                    </a:p>
                  </a:txBody>
                  <a:tcPr anchor="b" marL="6120" marR="6120">
                    <a:lnL w="12240">
                      <a:solidFill>
                        <a:srgbClr val="000000"/>
                      </a:solidFill>
                    </a:lnL>
                    <a:lnR w="12240">
                      <a:solidFill>
                        <a:srgbClr val="000000"/>
                      </a:solidFill>
                    </a:lnR>
                    <a:lnT w="12240">
                      <a:solidFill>
                        <a:srgbClr val="000000"/>
                      </a:solidFill>
                    </a:lnT>
                    <a:lnB w="12240">
                      <a:solidFill>
                        <a:srgbClr val="000000"/>
                      </a:solidFill>
                    </a:lnB>
                    <a:solidFill>
                      <a:srgbClr val="eaeaea"/>
                    </a:solidFill>
                  </a:tcPr>
                </a:tc>
                <a:tc>
                  <a:txBody>
                    <a:bodyPr lIns="6120" rIns="6120" anchor="t">
                      <a:noAutofit/>
                    </a:bodyPr>
                    <a:p>
                      <a:pPr>
                        <a:lnSpc>
                          <a:spcPct val="100000"/>
                        </a:lnSpc>
                      </a:pPr>
                      <a:r>
                        <a:rPr b="0" lang="vi-VN" sz="1800" spc="-1" strike="noStrike">
                          <a:solidFill>
                            <a:srgbClr val="000000"/>
                          </a:solidFill>
                          <a:latin typeface="Palatino Linotype"/>
                          <a:ea typeface="Courier New"/>
                        </a:rPr>
                        <a:t> </a:t>
                      </a:r>
                      <a:endParaRPr b="0" lang="en-US" sz="1800" spc="-1" strike="noStrike">
                        <a:latin typeface="Arial"/>
                      </a:endParaRPr>
                    </a:p>
                  </a:txBody>
                  <a:tcPr anchor="t" marL="6120" marR="612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
        <p:nvSpPr>
          <p:cNvPr id="233" name="TextBox 16"/>
          <p:cNvSpPr/>
          <p:nvPr/>
        </p:nvSpPr>
        <p:spPr>
          <a:xfrm>
            <a:off x="7696080" y="2500200"/>
            <a:ext cx="53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800" spc="-1" strike="noStrike">
                <a:solidFill>
                  <a:srgbClr val="0070c0"/>
                </a:solidFill>
                <a:latin typeface="Palatino Linotype"/>
                <a:ea typeface="DejaVu Sans"/>
              </a:rPr>
              <a:t>S</a:t>
            </a:r>
            <a:endParaRPr b="0" lang="en-US" sz="1800" spc="-1" strike="noStrike">
              <a:latin typeface="Arial"/>
            </a:endParaRPr>
          </a:p>
        </p:txBody>
      </p:sp>
      <p:sp>
        <p:nvSpPr>
          <p:cNvPr id="234" name="TextBox 18"/>
          <p:cNvSpPr/>
          <p:nvPr/>
        </p:nvSpPr>
        <p:spPr>
          <a:xfrm>
            <a:off x="7696080" y="3213360"/>
            <a:ext cx="53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800" spc="-1" strike="noStrike">
                <a:solidFill>
                  <a:srgbClr val="0070c0"/>
                </a:solidFill>
                <a:latin typeface="Palatino Linotype"/>
                <a:ea typeface="DejaVu Sans"/>
              </a:rPr>
              <a:t>S</a:t>
            </a:r>
            <a:endParaRPr b="0" lang="en-US" sz="1800" spc="-1" strike="noStrike">
              <a:latin typeface="Arial"/>
            </a:endParaRPr>
          </a:p>
        </p:txBody>
      </p:sp>
      <p:sp>
        <p:nvSpPr>
          <p:cNvPr id="235" name="TextBox 19"/>
          <p:cNvSpPr/>
          <p:nvPr/>
        </p:nvSpPr>
        <p:spPr>
          <a:xfrm>
            <a:off x="7678800" y="3962520"/>
            <a:ext cx="53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800" spc="-1" strike="noStrike">
                <a:solidFill>
                  <a:srgbClr val="0070c0"/>
                </a:solidFill>
                <a:latin typeface="Palatino Linotype"/>
                <a:ea typeface="DejaVu Sans"/>
              </a:rPr>
              <a:t>Đ</a:t>
            </a:r>
            <a:endParaRPr b="0" lang="en-US" sz="1800" spc="-1" strike="noStrike">
              <a:latin typeface="Arial"/>
            </a:endParaRPr>
          </a:p>
        </p:txBody>
      </p:sp>
      <p:sp>
        <p:nvSpPr>
          <p:cNvPr id="236" name="TextBox 20"/>
          <p:cNvSpPr/>
          <p:nvPr/>
        </p:nvSpPr>
        <p:spPr>
          <a:xfrm>
            <a:off x="7696080" y="4724280"/>
            <a:ext cx="53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800" spc="-1" strike="noStrike">
                <a:solidFill>
                  <a:srgbClr val="0070c0"/>
                </a:solidFill>
                <a:latin typeface="Palatino Linotype"/>
                <a:ea typeface="DejaVu Sans"/>
              </a:rPr>
              <a:t>Đ</a:t>
            </a:r>
            <a:endParaRPr b="0" lang="en-US" sz="1800" spc="-1" strike="noStrike">
              <a:latin typeface="Arial"/>
            </a:endParaRPr>
          </a:p>
        </p:txBody>
      </p:sp>
      <p:sp>
        <p:nvSpPr>
          <p:cNvPr id="237" name="TextBox 21"/>
          <p:cNvSpPr/>
          <p:nvPr/>
        </p:nvSpPr>
        <p:spPr>
          <a:xfrm>
            <a:off x="7644240" y="5454000"/>
            <a:ext cx="53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800" spc="-1" strike="noStrike">
                <a:solidFill>
                  <a:srgbClr val="0070c0"/>
                </a:solidFill>
                <a:latin typeface="Palatino Linotype"/>
                <a:ea typeface="DejaVu Sans"/>
              </a:rPr>
              <a:t>Đ</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40" dur="indefinite" restart="never" nodeType="tmRoot">
          <p:childTnLst>
            <p:seq>
              <p:cTn id="41" dur="indefinite" nodeType="mainSeq">
                <p:childTnLst>
                  <p:par>
                    <p:cTn id="42" nodeType="clickEffect" fill="hold">
                      <p:stCondLst>
                        <p:cond delay="indefinite"/>
                      </p:stCondLst>
                      <p:childTnLst>
                        <p:par>
                          <p:cTn id="43" nodeType="withEffect" fill="hold">
                            <p:stCondLst>
                              <p:cond delay="0"/>
                            </p:stCondLst>
                            <p:childTnLst>
                              <p:par>
                                <p:cTn id="44" nodeType="clickEffect" fill="hold" presetClass="entr" presetID="42">
                                  <p:stCondLst>
                                    <p:cond delay="0"/>
                                  </p:stCondLst>
                                  <p:childTnLst>
                                    <p:set>
                                      <p:cBhvr>
                                        <p:cTn id="45" dur="1" fill="hold">
                                          <p:stCondLst>
                                            <p:cond delay="0"/>
                                          </p:stCondLst>
                                        </p:cTn>
                                        <p:tgtEl>
                                          <p:spTgt spid="227"/>
                                        </p:tgtEl>
                                        <p:attrNameLst>
                                          <p:attrName>style.visibility</p:attrName>
                                        </p:attrNameLst>
                                      </p:cBhvr>
                                      <p:to>
                                        <p:strVal val="visible"/>
                                      </p:to>
                                    </p:set>
                                    <p:animEffect filter="fade" transition="in">
                                      <p:cBhvr additive="repl">
                                        <p:cTn id="46" dur="1000"/>
                                        <p:tgtEl>
                                          <p:spTgt spid="227"/>
                                        </p:tgtEl>
                                      </p:cBhvr>
                                    </p:animEffect>
                                    <p:anim calcmode="lin" valueType="num">
                                      <p:cBhvr additive="repl">
                                        <p:cTn id="47" dur="1000" fill="hold"/>
                                        <p:tgtEl>
                                          <p:spTgt spid="227"/>
                                        </p:tgtEl>
                                        <p:attrNameLst>
                                          <p:attrName>ppt_x</p:attrName>
                                        </p:attrNameLst>
                                      </p:cBhvr>
                                      <p:tavLst>
                                        <p:tav tm="0">
                                          <p:val>
                                            <p:strVal val="#ppt_x"/>
                                          </p:val>
                                        </p:tav>
                                        <p:tav tm="100000">
                                          <p:val>
                                            <p:strVal val="#ppt_x"/>
                                          </p:val>
                                        </p:tav>
                                      </p:tavLst>
                                    </p:anim>
                                    <p:anim calcmode="lin" valueType="num">
                                      <p:cBhvr additive="repl">
                                        <p:cTn id="48" dur="1000" fill="hold"/>
                                        <p:tgtEl>
                                          <p:spTgt spid="22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4" presetSubtype="10">
                                  <p:stCondLst>
                                    <p:cond delay="0"/>
                                  </p:stCondLst>
                                  <p:childTnLst>
                                    <p:set>
                                      <p:cBhvr>
                                        <p:cTn id="52" dur="1" fill="hold">
                                          <p:stCondLst>
                                            <p:cond delay="0"/>
                                          </p:stCondLst>
                                        </p:cTn>
                                        <p:tgtEl>
                                          <p:spTgt spid="226"/>
                                        </p:tgtEl>
                                        <p:attrNameLst>
                                          <p:attrName>style.visibility</p:attrName>
                                        </p:attrNameLst>
                                      </p:cBhvr>
                                      <p:to>
                                        <p:strVal val="visible"/>
                                      </p:to>
                                    </p:set>
                                    <p:animEffect filter="randombar(horizontal)" transition="in">
                                      <p:cBhvr additive="repl">
                                        <p:cTn id="53" dur="500"/>
                                        <p:tgtEl>
                                          <p:spTgt spid="226"/>
                                        </p:tgtEl>
                                      </p:cBhvr>
                                    </p:animEffec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42">
                                  <p:stCondLst>
                                    <p:cond delay="0"/>
                                  </p:stCondLst>
                                  <p:childTnLst>
                                    <p:set>
                                      <p:cBhvr>
                                        <p:cTn id="57" dur="1" fill="hold">
                                          <p:stCondLst>
                                            <p:cond delay="0"/>
                                          </p:stCondLst>
                                        </p:cTn>
                                        <p:tgtEl>
                                          <p:spTgt spid="232"/>
                                        </p:tgtEl>
                                        <p:attrNameLst>
                                          <p:attrName>style.visibility</p:attrName>
                                        </p:attrNameLst>
                                      </p:cBhvr>
                                      <p:to>
                                        <p:strVal val="visible"/>
                                      </p:to>
                                    </p:set>
                                    <p:animEffect filter="fade" transition="in">
                                      <p:cBhvr additive="repl">
                                        <p:cTn id="58" dur="1000"/>
                                        <p:tgtEl>
                                          <p:spTgt spid="232"/>
                                        </p:tgtEl>
                                      </p:cBhvr>
                                    </p:animEffect>
                                    <p:anim calcmode="lin" valueType="num">
                                      <p:cBhvr additive="repl">
                                        <p:cTn id="59" dur="1000" fill="hold"/>
                                        <p:tgtEl>
                                          <p:spTgt spid="232"/>
                                        </p:tgtEl>
                                        <p:attrNameLst>
                                          <p:attrName>ppt_x</p:attrName>
                                        </p:attrNameLst>
                                      </p:cBhvr>
                                      <p:tavLst>
                                        <p:tav tm="0">
                                          <p:val>
                                            <p:strVal val="#ppt_x"/>
                                          </p:val>
                                        </p:tav>
                                        <p:tav tm="100000">
                                          <p:val>
                                            <p:strVal val="#ppt_x"/>
                                          </p:val>
                                        </p:tav>
                                      </p:tavLst>
                                    </p:anim>
                                    <p:anim calcmode="lin" valueType="num">
                                      <p:cBhvr additive="repl">
                                        <p:cTn id="60"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6" presetSubtype="21">
                                  <p:stCondLst>
                                    <p:cond delay="0"/>
                                  </p:stCondLst>
                                  <p:childTnLst>
                                    <p:set>
                                      <p:cBhvr>
                                        <p:cTn id="64" dur="1" fill="hold">
                                          <p:stCondLst>
                                            <p:cond delay="0"/>
                                          </p:stCondLst>
                                        </p:cTn>
                                        <p:tgtEl>
                                          <p:spTgt spid="233"/>
                                        </p:tgtEl>
                                        <p:attrNameLst>
                                          <p:attrName>style.visibility</p:attrName>
                                        </p:attrNameLst>
                                      </p:cBhvr>
                                      <p:to>
                                        <p:strVal val="visible"/>
                                      </p:to>
                                    </p:set>
                                    <p:animEffect filter="barn(inVertical)" transition="in">
                                      <p:cBhvr additive="repl">
                                        <p:cTn id="65" dur="500"/>
                                        <p:tgtEl>
                                          <p:spTgt spid="233"/>
                                        </p:tgtEl>
                                      </p:cBhvr>
                                    </p:animEffect>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16" presetSubtype="21">
                                  <p:stCondLst>
                                    <p:cond delay="0"/>
                                  </p:stCondLst>
                                  <p:childTnLst>
                                    <p:set>
                                      <p:cBhvr>
                                        <p:cTn id="69" dur="1" fill="hold">
                                          <p:stCondLst>
                                            <p:cond delay="0"/>
                                          </p:stCondLst>
                                        </p:cTn>
                                        <p:tgtEl>
                                          <p:spTgt spid="234"/>
                                        </p:tgtEl>
                                        <p:attrNameLst>
                                          <p:attrName>style.visibility</p:attrName>
                                        </p:attrNameLst>
                                      </p:cBhvr>
                                      <p:to>
                                        <p:strVal val="visible"/>
                                      </p:to>
                                    </p:set>
                                    <p:animEffect filter="barn(inVertical)" transition="in">
                                      <p:cBhvr additive="repl">
                                        <p:cTn id="70" dur="500"/>
                                        <p:tgtEl>
                                          <p:spTgt spid="234"/>
                                        </p:tgtEl>
                                      </p:cBhvr>
                                    </p:animEffec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6" presetSubtype="21">
                                  <p:stCondLst>
                                    <p:cond delay="0"/>
                                  </p:stCondLst>
                                  <p:childTnLst>
                                    <p:set>
                                      <p:cBhvr>
                                        <p:cTn id="74" dur="1" fill="hold">
                                          <p:stCondLst>
                                            <p:cond delay="0"/>
                                          </p:stCondLst>
                                        </p:cTn>
                                        <p:tgtEl>
                                          <p:spTgt spid="235"/>
                                        </p:tgtEl>
                                        <p:attrNameLst>
                                          <p:attrName>style.visibility</p:attrName>
                                        </p:attrNameLst>
                                      </p:cBhvr>
                                      <p:to>
                                        <p:strVal val="visible"/>
                                      </p:to>
                                    </p:set>
                                    <p:animEffect filter="barn(inVertical)" transition="in">
                                      <p:cBhvr additive="repl">
                                        <p:cTn id="75" dur="500"/>
                                        <p:tgtEl>
                                          <p:spTgt spid="235"/>
                                        </p:tgtEl>
                                      </p:cBhvr>
                                    </p:animEffect>
                                  </p:childTnLst>
                                </p:cTn>
                              </p:par>
                            </p:childTnLst>
                          </p:cTn>
                        </p:par>
                      </p:childTnLst>
                    </p:cTn>
                  </p:par>
                  <p:par>
                    <p:cTn id="76" fill="hold">
                      <p:stCondLst>
                        <p:cond delay="indefinite"/>
                      </p:stCondLst>
                      <p:childTnLst>
                        <p:par>
                          <p:cTn id="77" fill="hold">
                            <p:stCondLst>
                              <p:cond delay="0"/>
                            </p:stCondLst>
                            <p:childTnLst>
                              <p:par>
                                <p:cTn id="78" nodeType="clickEffect" fill="hold" presetClass="entr" presetID="16" presetSubtype="21">
                                  <p:stCondLst>
                                    <p:cond delay="0"/>
                                  </p:stCondLst>
                                  <p:childTnLst>
                                    <p:set>
                                      <p:cBhvr>
                                        <p:cTn id="79" dur="1" fill="hold">
                                          <p:stCondLst>
                                            <p:cond delay="0"/>
                                          </p:stCondLst>
                                        </p:cTn>
                                        <p:tgtEl>
                                          <p:spTgt spid="236"/>
                                        </p:tgtEl>
                                        <p:attrNameLst>
                                          <p:attrName>style.visibility</p:attrName>
                                        </p:attrNameLst>
                                      </p:cBhvr>
                                      <p:to>
                                        <p:strVal val="visible"/>
                                      </p:to>
                                    </p:set>
                                    <p:animEffect filter="barn(inVertical)" transition="in">
                                      <p:cBhvr additive="repl">
                                        <p:cTn id="80" dur="500"/>
                                        <p:tgtEl>
                                          <p:spTgt spid="236"/>
                                        </p:tgtEl>
                                      </p:cBhvr>
                                    </p:animEffec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6" presetSubtype="21">
                                  <p:stCondLst>
                                    <p:cond delay="0"/>
                                  </p:stCondLst>
                                  <p:childTnLst>
                                    <p:set>
                                      <p:cBhvr>
                                        <p:cTn id="84" dur="1" fill="hold">
                                          <p:stCondLst>
                                            <p:cond delay="0"/>
                                          </p:stCondLst>
                                        </p:cTn>
                                        <p:tgtEl>
                                          <p:spTgt spid="237"/>
                                        </p:tgtEl>
                                        <p:attrNameLst>
                                          <p:attrName>style.visibility</p:attrName>
                                        </p:attrNameLst>
                                      </p:cBhvr>
                                      <p:to>
                                        <p:strVal val="visible"/>
                                      </p:to>
                                    </p:set>
                                    <p:animEffect filter="barn(inVertical)" transition="in">
                                      <p:cBhvr additive="repl">
                                        <p:cTn id="85"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55" name="Picture 2" descr=""/>
          <p:cNvPicPr/>
          <p:nvPr/>
        </p:nvPicPr>
        <p:blipFill>
          <a:blip r:embed="rId2"/>
          <a:srcRect l="73182" t="42990" r="20302" b="40497"/>
          <a:stretch/>
        </p:blipFill>
        <p:spPr>
          <a:xfrm>
            <a:off x="0" y="4800600"/>
            <a:ext cx="1828080" cy="2253240"/>
          </a:xfrm>
          <a:prstGeom prst="rect">
            <a:avLst/>
          </a:prstGeom>
          <a:ln w="0">
            <a:noFill/>
          </a:ln>
        </p:spPr>
      </p:pic>
      <p:pic>
        <p:nvPicPr>
          <p:cNvPr id="356"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357" name="TextBox 4"/>
          <p:cNvSpPr/>
          <p:nvPr/>
        </p:nvSpPr>
        <p:spPr>
          <a:xfrm>
            <a:off x="1254240" y="609480"/>
            <a:ext cx="6593760" cy="314532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gn="ctr">
              <a:lnSpc>
                <a:spcPct val="100000"/>
              </a:lnSpc>
            </a:pPr>
            <a:r>
              <a:rPr b="1" lang="fr-FR" sz="2400" spc="-1" strike="noStrike">
                <a:solidFill>
                  <a:srgbClr val="00b0f0"/>
                </a:solidFill>
                <a:latin typeface="Times New Roman"/>
                <a:ea typeface="DejaVu Sans"/>
              </a:rPr>
              <a:t>Trao đổi khí ở sinh vật là quá trình</a:t>
            </a:r>
            <a:endParaRPr b="0" lang="en-US" sz="2400" spc="-1" strike="noStrike">
              <a:latin typeface="Arial"/>
            </a:endParaRPr>
          </a:p>
          <a:p>
            <a:pPr>
              <a:lnSpc>
                <a:spcPct val="100000"/>
              </a:lnSpc>
            </a:pPr>
            <a:r>
              <a:rPr b="0" lang="fr-FR" sz="2000" spc="-1" strike="noStrike">
                <a:solidFill>
                  <a:schemeClr val="dk1"/>
                </a:solidFill>
                <a:latin typeface="Times New Roman"/>
                <a:ea typeface="DejaVu Sans"/>
              </a:rPr>
              <a:t>A. Lấy khí 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từ môi trường vào cơ thể và thải khí CO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từ cơ thể ra môi trường.</a:t>
            </a:r>
            <a:endParaRPr b="0" lang="en-US" sz="2000" spc="-1" strike="noStrike">
              <a:latin typeface="Arial"/>
            </a:endParaRPr>
          </a:p>
          <a:p>
            <a:pPr>
              <a:lnSpc>
                <a:spcPct val="100000"/>
              </a:lnSpc>
            </a:pPr>
            <a:r>
              <a:rPr b="0" lang="fr-FR" sz="2000" spc="-1" strike="noStrike">
                <a:solidFill>
                  <a:schemeClr val="dk1"/>
                </a:solidFill>
                <a:latin typeface="Times New Roman"/>
                <a:ea typeface="DejaVu Sans"/>
              </a:rPr>
              <a:t>B. Lấy khí CO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từ mòi trường vào cơ thể và thải khí 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từ cơ thể ra mòi trường.</a:t>
            </a:r>
            <a:endParaRPr b="0" lang="en-US" sz="2000" spc="-1" strike="noStrike">
              <a:latin typeface="Arial"/>
            </a:endParaRPr>
          </a:p>
          <a:p>
            <a:pPr>
              <a:lnSpc>
                <a:spcPct val="100000"/>
              </a:lnSpc>
            </a:pPr>
            <a:r>
              <a:rPr b="0" lang="fr-FR" sz="2000" spc="-1" strike="noStrike">
                <a:solidFill>
                  <a:schemeClr val="dk1"/>
                </a:solidFill>
                <a:latin typeface="Times New Roman"/>
                <a:ea typeface="DejaVu Sans"/>
              </a:rPr>
              <a:t>C. Lấy khí 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hoặc CO</a:t>
            </a:r>
            <a:r>
              <a:rPr b="0" lang="fr-FR" sz="2000" spc="-1" strike="noStrike" baseline="-25000">
                <a:solidFill>
                  <a:schemeClr val="dk1"/>
                </a:solidFill>
                <a:latin typeface="Times New Roman"/>
                <a:ea typeface="DejaVu Sans"/>
              </a:rPr>
              <a:t>2 </a:t>
            </a:r>
            <a:r>
              <a:rPr b="0" lang="fr-FR" sz="2000" spc="-1" strike="noStrike">
                <a:solidFill>
                  <a:schemeClr val="dk1"/>
                </a:solidFill>
                <a:latin typeface="Times New Roman"/>
                <a:ea typeface="DejaVu Sans"/>
              </a:rPr>
              <a:t>từ môi trường vào cơ thể, đóng thời thải khí CO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hoặc</a:t>
            </a:r>
            <a:r>
              <a:rPr b="0" lang="en-US" sz="2000" spc="-1" strike="noStrike">
                <a:solidFill>
                  <a:schemeClr val="dk1"/>
                </a:solidFill>
                <a:latin typeface="Times New Roman"/>
                <a:ea typeface="DejaVu Sans"/>
              </a:rPr>
              <a:t> </a:t>
            </a:r>
            <a:r>
              <a:rPr b="0" lang="fr-FR" sz="2000" spc="-1" strike="noStrike">
                <a:solidFill>
                  <a:schemeClr val="dk1"/>
                </a:solidFill>
                <a:latin typeface="Times New Roman"/>
                <a:ea typeface="DejaVu Sans"/>
              </a:rPr>
              <a:t>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từ cơ thể ra môi trường.</a:t>
            </a:r>
            <a:endParaRPr b="0" lang="en-US" sz="2000" spc="-1" strike="noStrike">
              <a:latin typeface="Arial"/>
            </a:endParaRPr>
          </a:p>
          <a:p>
            <a:pPr>
              <a:lnSpc>
                <a:spcPct val="100000"/>
              </a:lnSpc>
            </a:pPr>
            <a:r>
              <a:rPr b="0" lang="fr-FR" sz="2000" spc="-1" strike="noStrike">
                <a:solidFill>
                  <a:schemeClr val="dk1"/>
                </a:solidFill>
                <a:latin typeface="Times New Roman"/>
                <a:ea typeface="DejaVu Sans"/>
              </a:rPr>
              <a:t>D. Lấy khí CO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 từ môi trường vào cơthể, đồng thời thải khí O</a:t>
            </a:r>
            <a:r>
              <a:rPr b="0" lang="fr-FR" sz="2000" spc="-1" strike="noStrike" baseline="-25000">
                <a:solidFill>
                  <a:schemeClr val="dk1"/>
                </a:solidFill>
                <a:latin typeface="Times New Roman"/>
                <a:ea typeface="DejaVu Sans"/>
              </a:rPr>
              <a:t>2</a:t>
            </a:r>
            <a:r>
              <a:rPr b="0" lang="fr-FR" sz="2000" spc="-1" strike="noStrike">
                <a:solidFill>
                  <a:schemeClr val="dk1"/>
                </a:solidFill>
                <a:latin typeface="Times New Roman"/>
                <a:ea typeface="DejaVu Sans"/>
              </a:rPr>
              <a:t>và CO</a:t>
            </a:r>
            <a:r>
              <a:rPr b="0" lang="fr-FR" sz="2000" spc="-1" strike="noStrike" baseline="-25000">
                <a:solidFill>
                  <a:schemeClr val="dk1"/>
                </a:solidFill>
                <a:latin typeface="Times New Roman"/>
                <a:ea typeface="DejaVu Sans"/>
              </a:rPr>
              <a:t>2 </a:t>
            </a:r>
            <a:r>
              <a:rPr b="0" lang="fr-FR" sz="2000" spc="-1" strike="noStrike">
                <a:solidFill>
                  <a:schemeClr val="dk1"/>
                </a:solidFill>
                <a:latin typeface="Times New Roman"/>
                <a:ea typeface="DejaVu Sans"/>
              </a:rPr>
              <a:t>ra ngoài</a:t>
            </a:r>
            <a:r>
              <a:rPr b="0" lang="en-US" sz="2000" spc="-1" strike="noStrike">
                <a:solidFill>
                  <a:schemeClr val="dk1"/>
                </a:solidFill>
                <a:latin typeface="Times New Roman"/>
                <a:ea typeface="DejaVu Sans"/>
              </a:rPr>
              <a:t> </a:t>
            </a:r>
            <a:r>
              <a:rPr b="0" lang="fr-FR" sz="2000" spc="-1" strike="noStrike">
                <a:solidFill>
                  <a:schemeClr val="dk1"/>
                </a:solidFill>
                <a:latin typeface="Times New Roman"/>
                <a:ea typeface="DejaVu Sans"/>
              </a:rPr>
              <a:t>môi trường.</a:t>
            </a:r>
            <a:endParaRPr b="0" lang="en-US" sz="2000" spc="-1" strike="noStrike">
              <a:latin typeface="Arial"/>
            </a:endParaRPr>
          </a:p>
        </p:txBody>
      </p:sp>
      <p:sp>
        <p:nvSpPr>
          <p:cNvPr id="358" name="TextBox 5"/>
          <p:cNvSpPr/>
          <p:nvPr/>
        </p:nvSpPr>
        <p:spPr>
          <a:xfrm>
            <a:off x="5309640" y="4648320"/>
            <a:ext cx="2946960" cy="5770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gn="ctr">
              <a:lnSpc>
                <a:spcPct val="100000"/>
              </a:lnSpc>
            </a:pPr>
            <a:r>
              <a:rPr b="0" lang="en-US" sz="3200" spc="-1" strike="noStrike">
                <a:solidFill>
                  <a:srgbClr val="000000"/>
                </a:solidFill>
                <a:latin typeface="Times New Roman"/>
                <a:ea typeface="DejaVu Sans"/>
              </a:rPr>
              <a:t>Đ/án: </a:t>
            </a:r>
            <a:r>
              <a:rPr b="1" lang="en-US" sz="3200" spc="-1" strike="noStrike">
                <a:solidFill>
                  <a:srgbClr val="c00000"/>
                </a:solidFill>
                <a:latin typeface="Times New Roman"/>
                <a:ea typeface="DejaVu Sans"/>
              </a:rPr>
              <a:t>C</a:t>
            </a:r>
            <a:endParaRPr b="0" lang="en-US" sz="3200" spc="-1" strike="noStrike">
              <a:latin typeface="Arial"/>
            </a:endParaRPr>
          </a:p>
        </p:txBody>
      </p:sp>
      <p:grpSp>
        <p:nvGrpSpPr>
          <p:cNvPr id="359" name="times up"/>
          <p:cNvGrpSpPr/>
          <p:nvPr/>
        </p:nvGrpSpPr>
        <p:grpSpPr>
          <a:xfrm>
            <a:off x="63360" y="1734480"/>
            <a:ext cx="1205280" cy="361800"/>
            <a:chOff x="63360" y="1734480"/>
            <a:chExt cx="1205280" cy="361800"/>
          </a:xfrm>
        </p:grpSpPr>
        <p:sp>
          <p:nvSpPr>
            <p:cNvPr id="360" name="Rounded Rectangle 19"/>
            <p:cNvSpPr/>
            <p:nvPr/>
          </p:nvSpPr>
          <p:spPr>
            <a:xfrm>
              <a:off x="78480" y="1734480"/>
              <a:ext cx="1190160" cy="361800"/>
            </a:xfrm>
            <a:prstGeom prst="roundRect">
              <a:avLst>
                <a:gd name="adj" fmla="val 16667"/>
              </a:avLst>
            </a:prstGeom>
            <a:solidFill>
              <a:srgbClr val="ffc000"/>
            </a:solidFill>
            <a:ln w="12700">
              <a:noFill/>
            </a:ln>
          </p:spPr>
          <p:style>
            <a:lnRef idx="0"/>
            <a:fillRef idx="0"/>
            <a:effectRef idx="0"/>
            <a:fontRef idx="minor"/>
          </p:style>
        </p:sp>
        <p:sp>
          <p:nvSpPr>
            <p:cNvPr id="361" name="Rounded Rectangle 20"/>
            <p:cNvSpPr/>
            <p:nvPr/>
          </p:nvSpPr>
          <p:spPr>
            <a:xfrm>
              <a:off x="63360" y="173448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362" name="Rectangle 21"/>
          <p:cNvSpPr/>
          <p:nvPr/>
        </p:nvSpPr>
        <p:spPr>
          <a:xfrm>
            <a:off x="378720" y="-1728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363" name="Picture 22" descr=""/>
          <p:cNvPicPr/>
          <p:nvPr/>
        </p:nvPicPr>
        <p:blipFill>
          <a:blip r:embed="rId5"/>
          <a:stretch/>
        </p:blipFill>
        <p:spPr>
          <a:xfrm>
            <a:off x="-21600" y="287280"/>
            <a:ext cx="1369800" cy="1365480"/>
          </a:xfrm>
          <a:prstGeom prst="rect">
            <a:avLst/>
          </a:prstGeom>
          <a:ln w="0">
            <a:noFill/>
          </a:ln>
        </p:spPr>
      </p:pic>
      <p:grpSp>
        <p:nvGrpSpPr>
          <p:cNvPr id="364" name="Clock hand spin"/>
          <p:cNvGrpSpPr/>
          <p:nvPr/>
        </p:nvGrpSpPr>
        <p:grpSpPr>
          <a:xfrm>
            <a:off x="308880" y="767160"/>
            <a:ext cx="708480" cy="702000"/>
            <a:chOff x="308880" y="767160"/>
            <a:chExt cx="708480" cy="702000"/>
          </a:xfrm>
        </p:grpSpPr>
        <p:sp>
          <p:nvSpPr>
            <p:cNvPr id="365" name="Oval 28"/>
            <p:cNvSpPr/>
            <p:nvPr/>
          </p:nvSpPr>
          <p:spPr>
            <a:xfrm rot="1786200">
              <a:off x="400320" y="863640"/>
              <a:ext cx="524880" cy="508680"/>
            </a:xfrm>
            <a:prstGeom prst="ellipse">
              <a:avLst/>
            </a:prstGeom>
            <a:solidFill>
              <a:srgbClr val="fdfcfa"/>
            </a:solidFill>
            <a:ln w="0">
              <a:noFill/>
            </a:ln>
          </p:spPr>
          <p:style>
            <a:lnRef idx="0"/>
            <a:fillRef idx="0"/>
            <a:effectRef idx="0"/>
            <a:fontRef idx="minor"/>
          </p:style>
        </p:sp>
        <p:sp>
          <p:nvSpPr>
            <p:cNvPr id="366" name="hour hand"/>
            <p:cNvSpPr/>
            <p:nvPr/>
          </p:nvSpPr>
          <p:spPr>
            <a:xfrm rot="1786200">
              <a:off x="624960" y="96948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367" name="TextBox 26"/>
          <p:cNvSpPr/>
          <p:nvPr/>
        </p:nvSpPr>
        <p:spPr>
          <a:xfrm>
            <a:off x="821160" y="91008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368" name="TextBox 27"/>
          <p:cNvSpPr/>
          <p:nvPr/>
        </p:nvSpPr>
        <p:spPr>
          <a:xfrm>
            <a:off x="568440" y="116352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369" name="TextBox 28"/>
          <p:cNvSpPr/>
          <p:nvPr/>
        </p:nvSpPr>
        <p:spPr>
          <a:xfrm>
            <a:off x="222840" y="94752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370" name="TextBox 29"/>
          <p:cNvSpPr/>
          <p:nvPr/>
        </p:nvSpPr>
        <p:spPr>
          <a:xfrm>
            <a:off x="506520" y="66384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623" dur="indefinite" restart="never" nodeType="tmRoot">
          <p:childTnLst>
            <p:seq>
              <p:cTn id="624" dur="indefinite" nodeType="mainSeq">
                <p:childTnLst>
                  <p:par>
                    <p:cTn id="625" fill="hold">
                      <p:stCondLst>
                        <p:cond delay="0"/>
                      </p:stCondLst>
                      <p:childTnLst>
                        <p:par>
                          <p:cTn id="626" fill="hold">
                            <p:stCondLst>
                              <p:cond delay="0"/>
                            </p:stCondLst>
                            <p:childTnLst>
                              <p:par>
                                <p:cTn id="627" nodeType="withEffect" fill="hold" presetClass="entr" presetID="42">
                                  <p:stCondLst>
                                    <p:cond delay="0"/>
                                  </p:stCondLst>
                                  <p:childTnLst>
                                    <p:set>
                                      <p:cBhvr>
                                        <p:cTn id="628" dur="1" fill="hold">
                                          <p:stCondLst>
                                            <p:cond delay="0"/>
                                          </p:stCondLst>
                                        </p:cTn>
                                        <p:tgtEl>
                                          <p:spTgt spid="357"/>
                                        </p:tgtEl>
                                        <p:attrNameLst>
                                          <p:attrName>style.visibility</p:attrName>
                                        </p:attrNameLst>
                                      </p:cBhvr>
                                      <p:to>
                                        <p:strVal val="visible"/>
                                      </p:to>
                                    </p:set>
                                    <p:animEffect filter="fade" transition="in">
                                      <p:cBhvr additive="repl">
                                        <p:cTn id="629" dur="1000"/>
                                        <p:tgtEl>
                                          <p:spTgt spid="357"/>
                                        </p:tgtEl>
                                      </p:cBhvr>
                                    </p:animEffect>
                                    <p:anim calcmode="lin" valueType="num">
                                      <p:cBhvr additive="repl">
                                        <p:cTn id="630" dur="1000" fill="hold"/>
                                        <p:tgtEl>
                                          <p:spTgt spid="357"/>
                                        </p:tgtEl>
                                        <p:attrNameLst>
                                          <p:attrName>ppt_x</p:attrName>
                                        </p:attrNameLst>
                                      </p:cBhvr>
                                      <p:tavLst>
                                        <p:tav tm="0">
                                          <p:val>
                                            <p:strVal val="#ppt_x"/>
                                          </p:val>
                                        </p:tav>
                                        <p:tav tm="100000">
                                          <p:val>
                                            <p:strVal val="#ppt_x"/>
                                          </p:val>
                                        </p:tav>
                                      </p:tavLst>
                                    </p:anim>
                                    <p:anim calcmode="lin" valueType="num">
                                      <p:cBhvr additive="repl">
                                        <p:cTn id="631" dur="1000" fill="hold"/>
                                        <p:tgtEl>
                                          <p:spTgt spid="357"/>
                                        </p:tgtEl>
                                        <p:attrNameLst>
                                          <p:attrName>ppt_y</p:attrName>
                                        </p:attrNameLst>
                                      </p:cBhvr>
                                      <p:tavLst>
                                        <p:tav tm="0">
                                          <p:val>
                                            <p:strVal val="#ppt_y+.1"/>
                                          </p:val>
                                        </p:tav>
                                        <p:tav tm="100000">
                                          <p:val>
                                            <p:strVal val="#ppt_y"/>
                                          </p:val>
                                        </p:tav>
                                      </p:tavLst>
                                    </p:anim>
                                  </p:childTnLst>
                                </p:cTn>
                              </p:par>
                            </p:childTnLst>
                          </p:cTn>
                        </p:par>
                      </p:childTnLst>
                    </p:cTn>
                  </p:par>
                  <p:par>
                    <p:cTn id="632" fill="hold">
                      <p:stCondLst>
                        <p:cond delay="indefinite"/>
                      </p:stCondLst>
                      <p:childTnLst>
                        <p:par>
                          <p:cTn id="633" fill="hold">
                            <p:stCondLst>
                              <p:cond delay="0"/>
                            </p:stCondLst>
                            <p:childTnLst>
                              <p:par>
                                <p:cTn id="634" nodeType="clickEffect" fill="hold" presetClass="entr" presetID="6" presetSubtype="16">
                                  <p:stCondLst>
                                    <p:cond delay="0"/>
                                  </p:stCondLst>
                                  <p:childTnLst>
                                    <p:set>
                                      <p:cBhvr>
                                        <p:cTn id="635" dur="1" fill="hold">
                                          <p:stCondLst>
                                            <p:cond delay="0"/>
                                          </p:stCondLst>
                                        </p:cTn>
                                        <p:tgtEl>
                                          <p:spTgt spid="358"/>
                                        </p:tgtEl>
                                        <p:attrNameLst>
                                          <p:attrName>style.visibility</p:attrName>
                                        </p:attrNameLst>
                                      </p:cBhvr>
                                      <p:to>
                                        <p:strVal val="visible"/>
                                      </p:to>
                                    </p:set>
                                    <p:animEffect filter="circle(in)" transition="in">
                                      <p:cBhvr additive="repl">
                                        <p:cTn id="636"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seq>
              <p:cTn id="637" restart="whenNotActive" nodeType="interactiveSeq" fill="hold">
                <p:stCondLst>
                  <p:cond delay="0" evt="onClick">
                    <p:tgtEl>
                      <p:spTgt spid="362"/>
                    </p:tgtEl>
                  </p:cond>
                </p:stCondLst>
                <p:childTnLst>
                  <p:par>
                    <p:cTn id="638" fill="hold">
                      <p:stCondLst>
                        <p:cond delay="0" evt="onClick">
                          <p:tgtEl>
                            <p:spTgt spid="362"/>
                          </p:tgtEl>
                        </p:cond>
                      </p:stCondLst>
                      <p:childTnLst>
                        <p:par>
                          <p:cTn id="639" fill="hold">
                            <p:stCondLst>
                              <p:cond delay="0"/>
                            </p:stCondLst>
                            <p:childTnLst>
                              <p:par>
                                <p:cTn id="640" nodeType="clickEffect" fill="hold" presetClass="emph" presetID="8">
                                  <p:stCondLst>
                                    <p:cond delay="0"/>
                                  </p:stCondLst>
                                  <p:childTnLst>
                                    <p:animRot by="21600000">
                                      <p:cBhvr>
                                        <p:cTn id="641" dur="10000" fill="hold"/>
                                        <p:tgtEl>
                                          <p:spTgt spid="364"/>
                                        </p:tgtEl>
                                        <p:attrNameLst>
                                          <p:attrName>r</p:attrName>
                                        </p:attrNameLst>
                                      </p:cBhvr>
                                    </p:animRot>
                                  </p:childTnLst>
                                </p:cTn>
                              </p:par>
                            </p:childTnLst>
                          </p:cTn>
                        </p:par>
                        <p:par>
                          <p:cTn id="642" fill="hold">
                            <p:stCondLst>
                              <p:cond delay="10000"/>
                            </p:stCondLst>
                            <p:childTnLst>
                              <p:par>
                                <p:cTn id="643" nodeType="afterEffect" fill="hold" presetClass="entr" presetID="53" presetSubtype="16">
                                  <p:stCondLst>
                                    <p:cond delay="0"/>
                                  </p:stCondLst>
                                  <p:childTnLst>
                                    <p:set>
                                      <p:cBhvr>
                                        <p:cTn id="644" dur="1" fill="hold">
                                          <p:stCondLst>
                                            <p:cond delay="0"/>
                                          </p:stCondLst>
                                        </p:cTn>
                                        <p:tgtEl>
                                          <p:spTgt spid="359"/>
                                        </p:tgtEl>
                                        <p:attrNameLst>
                                          <p:attrName>style.visibility</p:attrName>
                                        </p:attrNameLst>
                                      </p:cBhvr>
                                      <p:to>
                                        <p:strVal val="visible"/>
                                      </p:to>
                                    </p:set>
                                    <p:anim calcmode="lin" valueType="num">
                                      <p:cBhvr additive="repl">
                                        <p:cTn id="645" dur="3000" fill="hold"/>
                                        <p:tgtEl>
                                          <p:spTgt spid="359"/>
                                        </p:tgtEl>
                                        <p:attrNameLst>
                                          <p:attrName>ppt_w</p:attrName>
                                        </p:attrNameLst>
                                      </p:cBhvr>
                                      <p:tavLst>
                                        <p:tav tm="0">
                                          <p:val>
                                            <p:fltVal val="0"/>
                                          </p:val>
                                        </p:tav>
                                        <p:tav tm="100000">
                                          <p:val>
                                            <p:strVal val="#ppt_w"/>
                                          </p:val>
                                        </p:tav>
                                      </p:tavLst>
                                    </p:anim>
                                    <p:anim calcmode="lin" valueType="num">
                                      <p:cBhvr additive="repl">
                                        <p:cTn id="646" dur="3000" fill="hold"/>
                                        <p:tgtEl>
                                          <p:spTgt spid="359"/>
                                        </p:tgtEl>
                                        <p:attrNameLst>
                                          <p:attrName>ppt_h</p:attrName>
                                        </p:attrNameLst>
                                      </p:cBhvr>
                                      <p:tavLst>
                                        <p:tav tm="0">
                                          <p:val>
                                            <p:fltVal val="0"/>
                                          </p:val>
                                        </p:tav>
                                        <p:tav tm="100000">
                                          <p:val>
                                            <p:strVal val="#ppt_h"/>
                                          </p:val>
                                        </p:tav>
                                      </p:tavLst>
                                    </p:anim>
                                    <p:animEffect filter="fade" transition="in">
                                      <p:cBhvr additive="repl">
                                        <p:cTn id="647" dur="3000"/>
                                        <p:tgtEl>
                                          <p:spTgt spid="359"/>
                                        </p:tgtEl>
                                      </p:cBhvr>
                                    </p:animEffect>
                                    <p:audio isNarration="0">
                                      <p:cMediaNode showWhenStopped="1">
                                        <p:cTn>
                                          <p:stCondLst>
                                            <p:cond delay="0" evt="begin">
                                              <p:tn val="643"/>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71" name="Picture 2" descr=""/>
          <p:cNvPicPr/>
          <p:nvPr/>
        </p:nvPicPr>
        <p:blipFill>
          <a:blip r:embed="rId2"/>
          <a:srcRect l="73182" t="42990" r="20302" b="40497"/>
          <a:stretch/>
        </p:blipFill>
        <p:spPr>
          <a:xfrm>
            <a:off x="0" y="4800600"/>
            <a:ext cx="1828080" cy="2253240"/>
          </a:xfrm>
          <a:prstGeom prst="rect">
            <a:avLst/>
          </a:prstGeom>
          <a:ln w="0">
            <a:noFill/>
          </a:ln>
        </p:spPr>
      </p:pic>
      <p:pic>
        <p:nvPicPr>
          <p:cNvPr id="372"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373" name="TextBox 4"/>
          <p:cNvSpPr/>
          <p:nvPr/>
        </p:nvSpPr>
        <p:spPr>
          <a:xfrm>
            <a:off x="1905120" y="609480"/>
            <a:ext cx="6019200" cy="228420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nSpc>
                <a:spcPct val="100000"/>
              </a:lnSpc>
            </a:pPr>
            <a:r>
              <a:rPr b="0" lang="fr-FR" sz="2400" spc="-1" strike="noStrike">
                <a:solidFill>
                  <a:srgbClr val="0070c0"/>
                </a:solidFill>
                <a:latin typeface="Times New Roman"/>
                <a:ea typeface="DejaVu Sans"/>
              </a:rPr>
              <a:t>Trao đổi khí ở thực vật diễn ra thông qua quá trình nào?</a:t>
            </a:r>
            <a:endParaRPr b="0" lang="en-US" sz="2400" spc="-1" strike="noStrike">
              <a:latin typeface="Arial"/>
            </a:endParaRPr>
          </a:p>
          <a:p>
            <a:pPr marL="457200" indent="-457200">
              <a:lnSpc>
                <a:spcPct val="100000"/>
              </a:lnSpc>
              <a:buClr>
                <a:srgbClr val="000000"/>
              </a:buClr>
              <a:buFont typeface="StarSymbol"/>
              <a:buAutoNum type="alphaUcPeriod"/>
            </a:pPr>
            <a:r>
              <a:rPr b="0" lang="fr-FR" sz="2400" spc="-1" strike="noStrike">
                <a:solidFill>
                  <a:schemeClr val="dk1"/>
                </a:solidFill>
                <a:latin typeface="Times New Roman"/>
                <a:ea typeface="DejaVu Sans"/>
              </a:rPr>
              <a:t>Quang hợp và thoát hơi nước.</a:t>
            </a:r>
            <a:r>
              <a:rPr b="0" lang="fr-FR" sz="2400" spc="-1" strike="noStrike">
                <a:solidFill>
                  <a:schemeClr val="dk1"/>
                </a:solidFill>
                <a:latin typeface="Times New Roman"/>
                <a:ea typeface="DejaVu Sans"/>
              </a:rPr>
              <a:t>	</a:t>
            </a:r>
            <a:endParaRPr b="0" lang="en-US" sz="2400" spc="-1" strike="noStrike">
              <a:latin typeface="Arial"/>
            </a:endParaRPr>
          </a:p>
          <a:p>
            <a:pPr marL="457200" indent="-457200">
              <a:lnSpc>
                <a:spcPct val="100000"/>
              </a:lnSpc>
              <a:buClr>
                <a:srgbClr val="000000"/>
              </a:buClr>
              <a:buFont typeface="StarSymbol"/>
              <a:buAutoNum type="alphaUcPeriod"/>
            </a:pPr>
            <a:r>
              <a:rPr b="0" lang="fr-FR" sz="2400" spc="-1" strike="noStrike">
                <a:solidFill>
                  <a:schemeClr val="dk1"/>
                </a:solidFill>
                <a:latin typeface="Times New Roman"/>
                <a:ea typeface="DejaVu Sans"/>
              </a:rPr>
              <a:t>B. Hô hấp.</a:t>
            </a:r>
            <a:endParaRPr b="0" lang="en-US" sz="2400" spc="-1" strike="noStrike">
              <a:latin typeface="Arial"/>
            </a:endParaRPr>
          </a:p>
          <a:p>
            <a:pPr>
              <a:lnSpc>
                <a:spcPct val="100000"/>
              </a:lnSpc>
            </a:pPr>
            <a:r>
              <a:rPr b="0" lang="fr-FR" sz="2400" spc="-1" strike="noStrike">
                <a:solidFill>
                  <a:schemeClr val="dk1"/>
                </a:solidFill>
                <a:latin typeface="Times New Roman"/>
                <a:ea typeface="DejaVu Sans"/>
              </a:rPr>
              <a:t>C. Thoát hơi nước.</a:t>
            </a:r>
            <a:r>
              <a:rPr b="0" lang="fr-FR" sz="2400" spc="-1" strike="noStrike">
                <a:solidFill>
                  <a:schemeClr val="dk1"/>
                </a:solidFill>
                <a:latin typeface="Times New Roman"/>
                <a:ea typeface="DejaVu Sans"/>
              </a:rPr>
              <a:t>	</a:t>
            </a:r>
            <a:r>
              <a:rPr b="0" lang="fr-FR" sz="2400" spc="-1" strike="noStrike">
                <a:solidFill>
                  <a:schemeClr val="dk1"/>
                </a:solidFill>
                <a:latin typeface="Times New Roman"/>
                <a:ea typeface="DejaVu Sans"/>
              </a:rPr>
              <a:t>	</a:t>
            </a:r>
            <a:r>
              <a:rPr b="0" lang="fr-FR" sz="2400" spc="-1" strike="noStrike">
                <a:solidFill>
                  <a:schemeClr val="dk1"/>
                </a:solidFill>
                <a:latin typeface="Times New Roman"/>
                <a:ea typeface="DejaVu Sans"/>
              </a:rPr>
              <a:t>	</a:t>
            </a:r>
            <a:endParaRPr b="0" lang="en-US" sz="2400" spc="-1" strike="noStrike">
              <a:latin typeface="Arial"/>
            </a:endParaRPr>
          </a:p>
          <a:p>
            <a:pPr>
              <a:lnSpc>
                <a:spcPct val="100000"/>
              </a:lnSpc>
            </a:pPr>
            <a:r>
              <a:rPr b="0" lang="fr-FR" sz="2400" spc="-1" strike="noStrike">
                <a:solidFill>
                  <a:schemeClr val="dk1"/>
                </a:solidFill>
                <a:latin typeface="Times New Roman"/>
                <a:ea typeface="DejaVu Sans"/>
              </a:rPr>
              <a:t>D. Quang hợp và hô hấp.</a:t>
            </a:r>
            <a:endParaRPr b="0" lang="en-US" sz="2400" spc="-1" strike="noStrike">
              <a:latin typeface="Arial"/>
            </a:endParaRPr>
          </a:p>
        </p:txBody>
      </p:sp>
      <p:sp>
        <p:nvSpPr>
          <p:cNvPr id="374" name="TextBox 5"/>
          <p:cNvSpPr/>
          <p:nvPr/>
        </p:nvSpPr>
        <p:spPr>
          <a:xfrm>
            <a:off x="5462280" y="3809880"/>
            <a:ext cx="2946960" cy="5770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gn="ctr">
              <a:lnSpc>
                <a:spcPct val="100000"/>
              </a:lnSpc>
            </a:pPr>
            <a:r>
              <a:rPr b="0" lang="en-US" sz="3200" spc="-1" strike="noStrike">
                <a:solidFill>
                  <a:srgbClr val="000000"/>
                </a:solidFill>
                <a:latin typeface="Times New Roman"/>
                <a:ea typeface="DejaVu Sans"/>
              </a:rPr>
              <a:t>Đ/án: </a:t>
            </a:r>
            <a:r>
              <a:rPr b="1" lang="en-US" sz="3200" spc="-1" strike="noStrike">
                <a:solidFill>
                  <a:srgbClr val="c00000"/>
                </a:solidFill>
                <a:latin typeface="Times New Roman"/>
                <a:ea typeface="DejaVu Sans"/>
              </a:rPr>
              <a:t>D</a:t>
            </a:r>
            <a:endParaRPr b="0" lang="en-US" sz="3200" spc="-1" strike="noStrike">
              <a:latin typeface="Arial"/>
            </a:endParaRPr>
          </a:p>
        </p:txBody>
      </p:sp>
      <p:grpSp>
        <p:nvGrpSpPr>
          <p:cNvPr id="375" name="times up"/>
          <p:cNvGrpSpPr/>
          <p:nvPr/>
        </p:nvGrpSpPr>
        <p:grpSpPr>
          <a:xfrm>
            <a:off x="85320" y="1748160"/>
            <a:ext cx="1204920" cy="361800"/>
            <a:chOff x="85320" y="1748160"/>
            <a:chExt cx="1204920" cy="361800"/>
          </a:xfrm>
        </p:grpSpPr>
        <p:sp>
          <p:nvSpPr>
            <p:cNvPr id="376" name="Rounded Rectangle 7"/>
            <p:cNvSpPr/>
            <p:nvPr/>
          </p:nvSpPr>
          <p:spPr>
            <a:xfrm>
              <a:off x="100080" y="1748160"/>
              <a:ext cx="1190160" cy="361800"/>
            </a:xfrm>
            <a:prstGeom prst="roundRect">
              <a:avLst>
                <a:gd name="adj" fmla="val 16667"/>
              </a:avLst>
            </a:prstGeom>
            <a:solidFill>
              <a:srgbClr val="ffc000"/>
            </a:solidFill>
            <a:ln w="12700">
              <a:noFill/>
            </a:ln>
          </p:spPr>
          <p:style>
            <a:lnRef idx="0"/>
            <a:fillRef idx="0"/>
            <a:effectRef idx="0"/>
            <a:fontRef idx="minor"/>
          </p:style>
        </p:sp>
        <p:sp>
          <p:nvSpPr>
            <p:cNvPr id="377" name="Rounded Rectangle 8"/>
            <p:cNvSpPr/>
            <p:nvPr/>
          </p:nvSpPr>
          <p:spPr>
            <a:xfrm>
              <a:off x="85320" y="174816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378" name="Rectangle 9"/>
          <p:cNvSpPr/>
          <p:nvPr/>
        </p:nvSpPr>
        <p:spPr>
          <a:xfrm>
            <a:off x="400320" y="-324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379" name="Picture 10" descr=""/>
          <p:cNvPicPr/>
          <p:nvPr/>
        </p:nvPicPr>
        <p:blipFill>
          <a:blip r:embed="rId5"/>
          <a:stretch/>
        </p:blipFill>
        <p:spPr>
          <a:xfrm>
            <a:off x="0" y="300960"/>
            <a:ext cx="1369800" cy="1365480"/>
          </a:xfrm>
          <a:prstGeom prst="rect">
            <a:avLst/>
          </a:prstGeom>
          <a:ln w="0">
            <a:noFill/>
          </a:ln>
        </p:spPr>
      </p:pic>
      <p:grpSp>
        <p:nvGrpSpPr>
          <p:cNvPr id="380" name="Clock hand spin"/>
          <p:cNvGrpSpPr/>
          <p:nvPr/>
        </p:nvGrpSpPr>
        <p:grpSpPr>
          <a:xfrm>
            <a:off x="330480" y="781200"/>
            <a:ext cx="708480" cy="702000"/>
            <a:chOff x="330480" y="781200"/>
            <a:chExt cx="708480" cy="702000"/>
          </a:xfrm>
        </p:grpSpPr>
        <p:sp>
          <p:nvSpPr>
            <p:cNvPr id="381" name="Oval 28"/>
            <p:cNvSpPr/>
            <p:nvPr/>
          </p:nvSpPr>
          <p:spPr>
            <a:xfrm rot="1786200">
              <a:off x="421920" y="877680"/>
              <a:ext cx="524880" cy="508680"/>
            </a:xfrm>
            <a:prstGeom prst="ellipse">
              <a:avLst/>
            </a:prstGeom>
            <a:solidFill>
              <a:srgbClr val="fdfcfa"/>
            </a:solidFill>
            <a:ln w="0">
              <a:noFill/>
            </a:ln>
          </p:spPr>
          <p:style>
            <a:lnRef idx="0"/>
            <a:fillRef idx="0"/>
            <a:effectRef idx="0"/>
            <a:fontRef idx="minor"/>
          </p:style>
        </p:sp>
        <p:sp>
          <p:nvSpPr>
            <p:cNvPr id="382" name="hour hand"/>
            <p:cNvSpPr/>
            <p:nvPr/>
          </p:nvSpPr>
          <p:spPr>
            <a:xfrm rot="1786200">
              <a:off x="646560" y="98316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383" name="TextBox 14"/>
          <p:cNvSpPr/>
          <p:nvPr/>
        </p:nvSpPr>
        <p:spPr>
          <a:xfrm>
            <a:off x="842760" y="92376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384" name="TextBox 15"/>
          <p:cNvSpPr/>
          <p:nvPr/>
        </p:nvSpPr>
        <p:spPr>
          <a:xfrm>
            <a:off x="590040" y="117756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385" name="TextBox 16"/>
          <p:cNvSpPr/>
          <p:nvPr/>
        </p:nvSpPr>
        <p:spPr>
          <a:xfrm>
            <a:off x="244440" y="96120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386" name="TextBox 17"/>
          <p:cNvSpPr/>
          <p:nvPr/>
        </p:nvSpPr>
        <p:spPr>
          <a:xfrm>
            <a:off x="528480" y="67752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648" dur="indefinite" restart="never" nodeType="tmRoot">
          <p:childTnLst>
            <p:seq>
              <p:cTn id="649" dur="indefinite" nodeType="mainSeq">
                <p:childTnLst>
                  <p:par>
                    <p:cTn id="650" fill="hold">
                      <p:stCondLst>
                        <p:cond delay="0"/>
                      </p:stCondLst>
                      <p:childTnLst>
                        <p:par>
                          <p:cTn id="651" fill="hold">
                            <p:stCondLst>
                              <p:cond delay="0"/>
                            </p:stCondLst>
                            <p:childTnLst>
                              <p:par>
                                <p:cTn id="652" nodeType="withEffect" fill="hold" presetClass="entr" presetID="42">
                                  <p:stCondLst>
                                    <p:cond delay="0"/>
                                  </p:stCondLst>
                                  <p:childTnLst>
                                    <p:set>
                                      <p:cBhvr>
                                        <p:cTn id="653" dur="1" fill="hold">
                                          <p:stCondLst>
                                            <p:cond delay="0"/>
                                          </p:stCondLst>
                                        </p:cTn>
                                        <p:tgtEl>
                                          <p:spTgt spid="373"/>
                                        </p:tgtEl>
                                        <p:attrNameLst>
                                          <p:attrName>style.visibility</p:attrName>
                                        </p:attrNameLst>
                                      </p:cBhvr>
                                      <p:to>
                                        <p:strVal val="visible"/>
                                      </p:to>
                                    </p:set>
                                    <p:animEffect filter="fade" transition="in">
                                      <p:cBhvr additive="repl">
                                        <p:cTn id="654" dur="1000"/>
                                        <p:tgtEl>
                                          <p:spTgt spid="373"/>
                                        </p:tgtEl>
                                      </p:cBhvr>
                                    </p:animEffect>
                                    <p:anim calcmode="lin" valueType="num">
                                      <p:cBhvr additive="repl">
                                        <p:cTn id="655" dur="1000" fill="hold"/>
                                        <p:tgtEl>
                                          <p:spTgt spid="373"/>
                                        </p:tgtEl>
                                        <p:attrNameLst>
                                          <p:attrName>ppt_x</p:attrName>
                                        </p:attrNameLst>
                                      </p:cBhvr>
                                      <p:tavLst>
                                        <p:tav tm="0">
                                          <p:val>
                                            <p:strVal val="#ppt_x"/>
                                          </p:val>
                                        </p:tav>
                                        <p:tav tm="100000">
                                          <p:val>
                                            <p:strVal val="#ppt_x"/>
                                          </p:val>
                                        </p:tav>
                                      </p:tavLst>
                                    </p:anim>
                                    <p:anim calcmode="lin" valueType="num">
                                      <p:cBhvr additive="repl">
                                        <p:cTn id="656" dur="1000" fill="hold"/>
                                        <p:tgtEl>
                                          <p:spTgt spid="373"/>
                                        </p:tgtEl>
                                        <p:attrNameLst>
                                          <p:attrName>ppt_y</p:attrName>
                                        </p:attrNameLst>
                                      </p:cBhvr>
                                      <p:tavLst>
                                        <p:tav tm="0">
                                          <p:val>
                                            <p:strVal val="#ppt_y+.1"/>
                                          </p:val>
                                        </p:tav>
                                        <p:tav tm="100000">
                                          <p:val>
                                            <p:strVal val="#ppt_y"/>
                                          </p:val>
                                        </p:tav>
                                      </p:tavLst>
                                    </p:anim>
                                  </p:childTnLst>
                                </p:cTn>
                              </p:par>
                            </p:childTnLst>
                          </p:cTn>
                        </p:par>
                      </p:childTnLst>
                    </p:cTn>
                  </p:par>
                  <p:par>
                    <p:cTn id="657" fill="hold">
                      <p:stCondLst>
                        <p:cond delay="indefinite"/>
                      </p:stCondLst>
                      <p:childTnLst>
                        <p:par>
                          <p:cTn id="658" fill="hold">
                            <p:stCondLst>
                              <p:cond delay="0"/>
                            </p:stCondLst>
                            <p:childTnLst>
                              <p:par>
                                <p:cTn id="659" nodeType="clickEffect" fill="hold" presetClass="entr" presetID="6" presetSubtype="16">
                                  <p:stCondLst>
                                    <p:cond delay="0"/>
                                  </p:stCondLst>
                                  <p:childTnLst>
                                    <p:set>
                                      <p:cBhvr>
                                        <p:cTn id="660" dur="1" fill="hold">
                                          <p:stCondLst>
                                            <p:cond delay="0"/>
                                          </p:stCondLst>
                                        </p:cTn>
                                        <p:tgtEl>
                                          <p:spTgt spid="374"/>
                                        </p:tgtEl>
                                        <p:attrNameLst>
                                          <p:attrName>style.visibility</p:attrName>
                                        </p:attrNameLst>
                                      </p:cBhvr>
                                      <p:to>
                                        <p:strVal val="visible"/>
                                      </p:to>
                                    </p:set>
                                    <p:animEffect filter="circle(in)" transition="in">
                                      <p:cBhvr additive="repl">
                                        <p:cTn id="661"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seq>
              <p:cTn id="662" restart="whenNotActive" nodeType="interactiveSeq" fill="hold">
                <p:stCondLst>
                  <p:cond delay="0" evt="onClick">
                    <p:tgtEl>
                      <p:spTgt spid="378"/>
                    </p:tgtEl>
                  </p:cond>
                </p:stCondLst>
                <p:childTnLst>
                  <p:par>
                    <p:cTn id="663" fill="hold">
                      <p:stCondLst>
                        <p:cond delay="0" evt="onClick">
                          <p:tgtEl>
                            <p:spTgt spid="378"/>
                          </p:tgtEl>
                        </p:cond>
                      </p:stCondLst>
                      <p:childTnLst>
                        <p:par>
                          <p:cTn id="664" fill="hold">
                            <p:stCondLst>
                              <p:cond delay="0"/>
                            </p:stCondLst>
                            <p:childTnLst>
                              <p:par>
                                <p:cTn id="665" nodeType="clickEffect" fill="hold" presetClass="emph" presetID="8">
                                  <p:stCondLst>
                                    <p:cond delay="0"/>
                                  </p:stCondLst>
                                  <p:childTnLst>
                                    <p:animRot by="21600000">
                                      <p:cBhvr>
                                        <p:cTn id="666" dur="10000" fill="hold"/>
                                        <p:tgtEl>
                                          <p:spTgt spid="380"/>
                                        </p:tgtEl>
                                        <p:attrNameLst>
                                          <p:attrName>r</p:attrName>
                                        </p:attrNameLst>
                                      </p:cBhvr>
                                    </p:animRot>
                                  </p:childTnLst>
                                </p:cTn>
                              </p:par>
                            </p:childTnLst>
                          </p:cTn>
                        </p:par>
                        <p:par>
                          <p:cTn id="667" fill="hold">
                            <p:stCondLst>
                              <p:cond delay="10000"/>
                            </p:stCondLst>
                            <p:childTnLst>
                              <p:par>
                                <p:cTn id="668" nodeType="afterEffect" fill="hold" presetClass="entr" presetID="53" presetSubtype="16">
                                  <p:stCondLst>
                                    <p:cond delay="0"/>
                                  </p:stCondLst>
                                  <p:childTnLst>
                                    <p:set>
                                      <p:cBhvr>
                                        <p:cTn id="669" dur="1" fill="hold">
                                          <p:stCondLst>
                                            <p:cond delay="0"/>
                                          </p:stCondLst>
                                        </p:cTn>
                                        <p:tgtEl>
                                          <p:spTgt spid="375"/>
                                        </p:tgtEl>
                                        <p:attrNameLst>
                                          <p:attrName>style.visibility</p:attrName>
                                        </p:attrNameLst>
                                      </p:cBhvr>
                                      <p:to>
                                        <p:strVal val="visible"/>
                                      </p:to>
                                    </p:set>
                                    <p:anim calcmode="lin" valueType="num">
                                      <p:cBhvr additive="repl">
                                        <p:cTn id="670" dur="3000" fill="hold"/>
                                        <p:tgtEl>
                                          <p:spTgt spid="375"/>
                                        </p:tgtEl>
                                        <p:attrNameLst>
                                          <p:attrName>ppt_w</p:attrName>
                                        </p:attrNameLst>
                                      </p:cBhvr>
                                      <p:tavLst>
                                        <p:tav tm="0">
                                          <p:val>
                                            <p:fltVal val="0"/>
                                          </p:val>
                                        </p:tav>
                                        <p:tav tm="100000">
                                          <p:val>
                                            <p:strVal val="#ppt_w"/>
                                          </p:val>
                                        </p:tav>
                                      </p:tavLst>
                                    </p:anim>
                                    <p:anim calcmode="lin" valueType="num">
                                      <p:cBhvr additive="repl">
                                        <p:cTn id="671" dur="3000" fill="hold"/>
                                        <p:tgtEl>
                                          <p:spTgt spid="375"/>
                                        </p:tgtEl>
                                        <p:attrNameLst>
                                          <p:attrName>ppt_h</p:attrName>
                                        </p:attrNameLst>
                                      </p:cBhvr>
                                      <p:tavLst>
                                        <p:tav tm="0">
                                          <p:val>
                                            <p:fltVal val="0"/>
                                          </p:val>
                                        </p:tav>
                                        <p:tav tm="100000">
                                          <p:val>
                                            <p:strVal val="#ppt_h"/>
                                          </p:val>
                                        </p:tav>
                                      </p:tavLst>
                                    </p:anim>
                                    <p:animEffect filter="fade" transition="in">
                                      <p:cBhvr additive="repl">
                                        <p:cTn id="672" dur="3000"/>
                                        <p:tgtEl>
                                          <p:spTgt spid="375"/>
                                        </p:tgtEl>
                                      </p:cBhvr>
                                    </p:animEffect>
                                    <p:audio isNarration="0">
                                      <p:cMediaNode showWhenStopped="1">
                                        <p:cTn>
                                          <p:stCondLst>
                                            <p:cond delay="0" evt="begin">
                                              <p:tn val="668"/>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87" name="Picture 2" descr=""/>
          <p:cNvPicPr/>
          <p:nvPr/>
        </p:nvPicPr>
        <p:blipFill>
          <a:blip r:embed="rId2"/>
          <a:srcRect l="73182" t="42990" r="20302" b="40497"/>
          <a:stretch/>
        </p:blipFill>
        <p:spPr>
          <a:xfrm>
            <a:off x="0" y="4800600"/>
            <a:ext cx="1828080" cy="2253240"/>
          </a:xfrm>
          <a:prstGeom prst="rect">
            <a:avLst/>
          </a:prstGeom>
          <a:ln w="0">
            <a:noFill/>
          </a:ln>
        </p:spPr>
      </p:pic>
      <p:pic>
        <p:nvPicPr>
          <p:cNvPr id="388"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389" name="TextBox 4"/>
          <p:cNvSpPr/>
          <p:nvPr/>
        </p:nvSpPr>
        <p:spPr>
          <a:xfrm>
            <a:off x="1600200" y="609480"/>
            <a:ext cx="6171480" cy="155196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nSpc>
                <a:spcPct val="100000"/>
              </a:lnSpc>
            </a:pPr>
            <a:r>
              <a:rPr b="0" lang="fr-FR" sz="3200" spc="-1" strike="noStrike">
                <a:solidFill>
                  <a:schemeClr val="dk1"/>
                </a:solidFill>
                <a:latin typeface="Calibri"/>
                <a:ea typeface="DejaVu Sans"/>
              </a:rPr>
              <a:t>Trong quá trình quang hợp ở thực vật, các khí được trao đổi qua khí khổng</a:t>
            </a:r>
            <a:r>
              <a:rPr b="0" lang="en-US" sz="3200" spc="-1" strike="noStrike">
                <a:solidFill>
                  <a:schemeClr val="dk1"/>
                </a:solidFill>
                <a:latin typeface="Calibri"/>
                <a:ea typeface="DejaVu Sans"/>
              </a:rPr>
              <a:t> </a:t>
            </a:r>
            <a:r>
              <a:rPr b="0" lang="fr-FR" sz="3200" spc="-1" strike="noStrike">
                <a:solidFill>
                  <a:schemeClr val="dk1"/>
                </a:solidFill>
                <a:latin typeface="Calibri"/>
                <a:ea typeface="DejaVu Sans"/>
              </a:rPr>
              <a:t>như thế nào?</a:t>
            </a:r>
            <a:endParaRPr b="0" lang="en-US" sz="3200" spc="-1" strike="noStrike">
              <a:latin typeface="Arial"/>
            </a:endParaRPr>
          </a:p>
        </p:txBody>
      </p:sp>
      <p:sp>
        <p:nvSpPr>
          <p:cNvPr id="390" name="TextBox 5"/>
          <p:cNvSpPr/>
          <p:nvPr/>
        </p:nvSpPr>
        <p:spPr>
          <a:xfrm>
            <a:off x="2514600" y="3809880"/>
            <a:ext cx="5894280" cy="217404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r>
              <a:rPr b="0" lang="en-US" sz="3200" spc="-1" strike="noStrike">
                <a:solidFill>
                  <a:srgbClr val="000000"/>
                </a:solidFill>
                <a:latin typeface="Times New Roman"/>
                <a:ea typeface="DejaVu Sans"/>
              </a:rPr>
              <a:t>Đ/án: </a:t>
            </a:r>
            <a:r>
              <a:rPr b="0" lang="fr-FR" sz="3200" spc="-1" strike="noStrike">
                <a:solidFill>
                  <a:schemeClr val="dk1"/>
                </a:solidFill>
                <a:latin typeface="Calibri"/>
                <a:ea typeface="DejaVu Sans"/>
              </a:rPr>
              <a:t>CO</a:t>
            </a:r>
            <a:r>
              <a:rPr b="0" lang="fr-FR" sz="3200" spc="-1" strike="noStrike" baseline="-25000">
                <a:solidFill>
                  <a:schemeClr val="dk1"/>
                </a:solidFill>
                <a:latin typeface="Calibri"/>
                <a:ea typeface="DejaVu Sans"/>
              </a:rPr>
              <a:t>2</a:t>
            </a:r>
            <a:r>
              <a:rPr b="0" lang="fr-FR" sz="3200" spc="-1" strike="noStrike">
                <a:solidFill>
                  <a:schemeClr val="dk1"/>
                </a:solidFill>
                <a:latin typeface="Calibri"/>
                <a:ea typeface="DejaVu Sans"/>
              </a:rPr>
              <a:t> khuếch tán từ môi trường vào trong tế bào lá, O</a:t>
            </a:r>
            <a:r>
              <a:rPr b="0" lang="fr-FR" sz="3200" spc="-1" strike="noStrike" baseline="-25000">
                <a:solidFill>
                  <a:schemeClr val="dk1"/>
                </a:solidFill>
                <a:latin typeface="Calibri"/>
                <a:ea typeface="DejaVu Sans"/>
              </a:rPr>
              <a:t>2</a:t>
            </a:r>
            <a:r>
              <a:rPr b="0" lang="fr-FR" sz="3200" spc="-1" strike="noStrike">
                <a:solidFill>
                  <a:schemeClr val="dk1"/>
                </a:solidFill>
                <a:latin typeface="Calibri"/>
                <a:ea typeface="DejaVu Sans"/>
              </a:rPr>
              <a:t> khuếch tán từ trong</a:t>
            </a:r>
            <a:r>
              <a:rPr b="0" lang="en-US" sz="3200" spc="-1" strike="noStrike">
                <a:solidFill>
                  <a:schemeClr val="dk1"/>
                </a:solidFill>
                <a:latin typeface="Calibri"/>
                <a:ea typeface="DejaVu Sans"/>
              </a:rPr>
              <a:t> </a:t>
            </a:r>
            <a:r>
              <a:rPr b="0" lang="fr-FR" sz="3200" spc="-1" strike="noStrike">
                <a:solidFill>
                  <a:schemeClr val="dk1"/>
                </a:solidFill>
                <a:latin typeface="Calibri"/>
                <a:ea typeface="DejaVu Sans"/>
              </a:rPr>
              <a:t>tế bào lá ra môi trường.</a:t>
            </a:r>
            <a:endParaRPr b="0" lang="en-US" sz="3200" spc="-1" strike="noStrike">
              <a:latin typeface="Arial"/>
            </a:endParaRPr>
          </a:p>
        </p:txBody>
      </p:sp>
      <p:grpSp>
        <p:nvGrpSpPr>
          <p:cNvPr id="391" name="times up"/>
          <p:cNvGrpSpPr/>
          <p:nvPr/>
        </p:nvGrpSpPr>
        <p:grpSpPr>
          <a:xfrm>
            <a:off x="73800" y="1803600"/>
            <a:ext cx="1205280" cy="361800"/>
            <a:chOff x="73800" y="1803600"/>
            <a:chExt cx="1205280" cy="361800"/>
          </a:xfrm>
        </p:grpSpPr>
        <p:sp>
          <p:nvSpPr>
            <p:cNvPr id="392" name="Rounded Rectangle 7"/>
            <p:cNvSpPr/>
            <p:nvPr/>
          </p:nvSpPr>
          <p:spPr>
            <a:xfrm>
              <a:off x="88920" y="1803600"/>
              <a:ext cx="1190160" cy="361800"/>
            </a:xfrm>
            <a:prstGeom prst="roundRect">
              <a:avLst>
                <a:gd name="adj" fmla="val 16667"/>
              </a:avLst>
            </a:prstGeom>
            <a:solidFill>
              <a:srgbClr val="ffc000"/>
            </a:solidFill>
            <a:ln w="12700">
              <a:noFill/>
            </a:ln>
          </p:spPr>
          <p:style>
            <a:lnRef idx="0"/>
            <a:fillRef idx="0"/>
            <a:effectRef idx="0"/>
            <a:fontRef idx="minor"/>
          </p:style>
        </p:sp>
        <p:sp>
          <p:nvSpPr>
            <p:cNvPr id="393" name="Rounded Rectangle 8"/>
            <p:cNvSpPr/>
            <p:nvPr/>
          </p:nvSpPr>
          <p:spPr>
            <a:xfrm>
              <a:off x="73800" y="180360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394" name="Rectangle 9"/>
          <p:cNvSpPr/>
          <p:nvPr/>
        </p:nvSpPr>
        <p:spPr>
          <a:xfrm>
            <a:off x="389160" y="5220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395" name="Picture 10" descr=""/>
          <p:cNvPicPr/>
          <p:nvPr/>
        </p:nvPicPr>
        <p:blipFill>
          <a:blip r:embed="rId5"/>
          <a:stretch/>
        </p:blipFill>
        <p:spPr>
          <a:xfrm>
            <a:off x="-11160" y="356400"/>
            <a:ext cx="1369800" cy="1365480"/>
          </a:xfrm>
          <a:prstGeom prst="rect">
            <a:avLst/>
          </a:prstGeom>
          <a:ln w="0">
            <a:noFill/>
          </a:ln>
        </p:spPr>
      </p:pic>
      <p:grpSp>
        <p:nvGrpSpPr>
          <p:cNvPr id="396" name="Clock hand spin"/>
          <p:cNvGrpSpPr/>
          <p:nvPr/>
        </p:nvGrpSpPr>
        <p:grpSpPr>
          <a:xfrm>
            <a:off x="319320" y="836640"/>
            <a:ext cx="708480" cy="702000"/>
            <a:chOff x="319320" y="836640"/>
            <a:chExt cx="708480" cy="702000"/>
          </a:xfrm>
        </p:grpSpPr>
        <p:sp>
          <p:nvSpPr>
            <p:cNvPr id="397" name="Oval 28"/>
            <p:cNvSpPr/>
            <p:nvPr/>
          </p:nvSpPr>
          <p:spPr>
            <a:xfrm rot="1786200">
              <a:off x="410760" y="933120"/>
              <a:ext cx="524880" cy="508680"/>
            </a:xfrm>
            <a:prstGeom prst="ellipse">
              <a:avLst/>
            </a:prstGeom>
            <a:solidFill>
              <a:srgbClr val="fdfcfa"/>
            </a:solidFill>
            <a:ln w="0">
              <a:noFill/>
            </a:ln>
          </p:spPr>
          <p:style>
            <a:lnRef idx="0"/>
            <a:fillRef idx="0"/>
            <a:effectRef idx="0"/>
            <a:fontRef idx="minor"/>
          </p:style>
        </p:sp>
        <p:sp>
          <p:nvSpPr>
            <p:cNvPr id="398" name="hour hand"/>
            <p:cNvSpPr/>
            <p:nvPr/>
          </p:nvSpPr>
          <p:spPr>
            <a:xfrm rot="1786200">
              <a:off x="635400" y="103860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399" name="TextBox 14"/>
          <p:cNvSpPr/>
          <p:nvPr/>
        </p:nvSpPr>
        <p:spPr>
          <a:xfrm>
            <a:off x="831600" y="97920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00" name="TextBox 15"/>
          <p:cNvSpPr/>
          <p:nvPr/>
        </p:nvSpPr>
        <p:spPr>
          <a:xfrm>
            <a:off x="578880" y="123300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01" name="TextBox 16"/>
          <p:cNvSpPr/>
          <p:nvPr/>
        </p:nvSpPr>
        <p:spPr>
          <a:xfrm>
            <a:off x="233280" y="101664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02" name="TextBox 17"/>
          <p:cNvSpPr/>
          <p:nvPr/>
        </p:nvSpPr>
        <p:spPr>
          <a:xfrm>
            <a:off x="516960" y="73296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673" dur="indefinite" restart="never" nodeType="tmRoot">
          <p:childTnLst>
            <p:seq>
              <p:cTn id="674" dur="indefinite" nodeType="mainSeq">
                <p:childTnLst>
                  <p:par>
                    <p:cTn id="675" fill="hold">
                      <p:stCondLst>
                        <p:cond delay="0"/>
                      </p:stCondLst>
                      <p:childTnLst>
                        <p:par>
                          <p:cTn id="676" fill="hold">
                            <p:stCondLst>
                              <p:cond delay="0"/>
                            </p:stCondLst>
                            <p:childTnLst>
                              <p:par>
                                <p:cTn id="677" nodeType="withEffect" fill="hold" presetClass="entr" presetID="42">
                                  <p:stCondLst>
                                    <p:cond delay="0"/>
                                  </p:stCondLst>
                                  <p:childTnLst>
                                    <p:set>
                                      <p:cBhvr>
                                        <p:cTn id="678" dur="1" fill="hold">
                                          <p:stCondLst>
                                            <p:cond delay="0"/>
                                          </p:stCondLst>
                                        </p:cTn>
                                        <p:tgtEl>
                                          <p:spTgt spid="389"/>
                                        </p:tgtEl>
                                        <p:attrNameLst>
                                          <p:attrName>style.visibility</p:attrName>
                                        </p:attrNameLst>
                                      </p:cBhvr>
                                      <p:to>
                                        <p:strVal val="visible"/>
                                      </p:to>
                                    </p:set>
                                    <p:animEffect filter="fade" transition="in">
                                      <p:cBhvr additive="repl">
                                        <p:cTn id="679" dur="1000"/>
                                        <p:tgtEl>
                                          <p:spTgt spid="389"/>
                                        </p:tgtEl>
                                      </p:cBhvr>
                                    </p:animEffect>
                                    <p:anim calcmode="lin" valueType="num">
                                      <p:cBhvr additive="repl">
                                        <p:cTn id="680" dur="1000" fill="hold"/>
                                        <p:tgtEl>
                                          <p:spTgt spid="389"/>
                                        </p:tgtEl>
                                        <p:attrNameLst>
                                          <p:attrName>ppt_x</p:attrName>
                                        </p:attrNameLst>
                                      </p:cBhvr>
                                      <p:tavLst>
                                        <p:tav tm="0">
                                          <p:val>
                                            <p:strVal val="#ppt_x"/>
                                          </p:val>
                                        </p:tav>
                                        <p:tav tm="100000">
                                          <p:val>
                                            <p:strVal val="#ppt_x"/>
                                          </p:val>
                                        </p:tav>
                                      </p:tavLst>
                                    </p:anim>
                                    <p:anim calcmode="lin" valueType="num">
                                      <p:cBhvr additive="repl">
                                        <p:cTn id="681" dur="1000" fill="hold"/>
                                        <p:tgtEl>
                                          <p:spTgt spid="389"/>
                                        </p:tgtEl>
                                        <p:attrNameLst>
                                          <p:attrName>ppt_y</p:attrName>
                                        </p:attrNameLst>
                                      </p:cBhvr>
                                      <p:tavLst>
                                        <p:tav tm="0">
                                          <p:val>
                                            <p:strVal val="#ppt_y+.1"/>
                                          </p:val>
                                        </p:tav>
                                        <p:tav tm="100000">
                                          <p:val>
                                            <p:strVal val="#ppt_y"/>
                                          </p:val>
                                        </p:tav>
                                      </p:tavLst>
                                    </p:anim>
                                  </p:childTnLst>
                                </p:cTn>
                              </p:par>
                            </p:childTnLst>
                          </p:cTn>
                        </p:par>
                      </p:childTnLst>
                    </p:cTn>
                  </p:par>
                  <p:par>
                    <p:cTn id="682" fill="hold">
                      <p:stCondLst>
                        <p:cond delay="indefinite"/>
                      </p:stCondLst>
                      <p:childTnLst>
                        <p:par>
                          <p:cTn id="683" fill="hold">
                            <p:stCondLst>
                              <p:cond delay="0"/>
                            </p:stCondLst>
                            <p:childTnLst>
                              <p:par>
                                <p:cTn id="684" nodeType="clickEffect" fill="hold" presetClass="entr" presetID="6" presetSubtype="16">
                                  <p:stCondLst>
                                    <p:cond delay="0"/>
                                  </p:stCondLst>
                                  <p:childTnLst>
                                    <p:set>
                                      <p:cBhvr>
                                        <p:cTn id="685" dur="1" fill="hold">
                                          <p:stCondLst>
                                            <p:cond delay="0"/>
                                          </p:stCondLst>
                                        </p:cTn>
                                        <p:tgtEl>
                                          <p:spTgt spid="390"/>
                                        </p:tgtEl>
                                        <p:attrNameLst>
                                          <p:attrName>style.visibility</p:attrName>
                                        </p:attrNameLst>
                                      </p:cBhvr>
                                      <p:to>
                                        <p:strVal val="visible"/>
                                      </p:to>
                                    </p:set>
                                    <p:animEffect filter="circle(in)" transition="in">
                                      <p:cBhvr additive="repl">
                                        <p:cTn id="686"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seq>
              <p:cTn id="687" restart="whenNotActive" nodeType="interactiveSeq" fill="hold">
                <p:stCondLst>
                  <p:cond delay="0" evt="onClick">
                    <p:tgtEl>
                      <p:spTgt spid="394"/>
                    </p:tgtEl>
                  </p:cond>
                </p:stCondLst>
                <p:childTnLst>
                  <p:par>
                    <p:cTn id="688" fill="hold">
                      <p:stCondLst>
                        <p:cond delay="0" evt="onClick">
                          <p:tgtEl>
                            <p:spTgt spid="394"/>
                          </p:tgtEl>
                        </p:cond>
                      </p:stCondLst>
                      <p:childTnLst>
                        <p:par>
                          <p:cTn id="689" fill="hold">
                            <p:stCondLst>
                              <p:cond delay="0"/>
                            </p:stCondLst>
                            <p:childTnLst>
                              <p:par>
                                <p:cTn id="690" nodeType="clickEffect" fill="hold" presetClass="emph" presetID="8">
                                  <p:stCondLst>
                                    <p:cond delay="0"/>
                                  </p:stCondLst>
                                  <p:childTnLst>
                                    <p:animRot by="21600000">
                                      <p:cBhvr>
                                        <p:cTn id="691" dur="10000" fill="hold"/>
                                        <p:tgtEl>
                                          <p:spTgt spid="396"/>
                                        </p:tgtEl>
                                        <p:attrNameLst>
                                          <p:attrName>r</p:attrName>
                                        </p:attrNameLst>
                                      </p:cBhvr>
                                    </p:animRot>
                                  </p:childTnLst>
                                </p:cTn>
                              </p:par>
                            </p:childTnLst>
                          </p:cTn>
                        </p:par>
                        <p:par>
                          <p:cTn id="692" fill="hold">
                            <p:stCondLst>
                              <p:cond delay="10000"/>
                            </p:stCondLst>
                            <p:childTnLst>
                              <p:par>
                                <p:cTn id="693" nodeType="afterEffect" fill="hold" presetClass="entr" presetID="53" presetSubtype="16">
                                  <p:stCondLst>
                                    <p:cond delay="0"/>
                                  </p:stCondLst>
                                  <p:childTnLst>
                                    <p:set>
                                      <p:cBhvr>
                                        <p:cTn id="694" dur="1" fill="hold">
                                          <p:stCondLst>
                                            <p:cond delay="0"/>
                                          </p:stCondLst>
                                        </p:cTn>
                                        <p:tgtEl>
                                          <p:spTgt spid="391"/>
                                        </p:tgtEl>
                                        <p:attrNameLst>
                                          <p:attrName>style.visibility</p:attrName>
                                        </p:attrNameLst>
                                      </p:cBhvr>
                                      <p:to>
                                        <p:strVal val="visible"/>
                                      </p:to>
                                    </p:set>
                                    <p:anim calcmode="lin" valueType="num">
                                      <p:cBhvr additive="repl">
                                        <p:cTn id="695" dur="3000" fill="hold"/>
                                        <p:tgtEl>
                                          <p:spTgt spid="391"/>
                                        </p:tgtEl>
                                        <p:attrNameLst>
                                          <p:attrName>ppt_w</p:attrName>
                                        </p:attrNameLst>
                                      </p:cBhvr>
                                      <p:tavLst>
                                        <p:tav tm="0">
                                          <p:val>
                                            <p:fltVal val="0"/>
                                          </p:val>
                                        </p:tav>
                                        <p:tav tm="100000">
                                          <p:val>
                                            <p:strVal val="#ppt_w"/>
                                          </p:val>
                                        </p:tav>
                                      </p:tavLst>
                                    </p:anim>
                                    <p:anim calcmode="lin" valueType="num">
                                      <p:cBhvr additive="repl">
                                        <p:cTn id="696" dur="3000" fill="hold"/>
                                        <p:tgtEl>
                                          <p:spTgt spid="391"/>
                                        </p:tgtEl>
                                        <p:attrNameLst>
                                          <p:attrName>ppt_h</p:attrName>
                                        </p:attrNameLst>
                                      </p:cBhvr>
                                      <p:tavLst>
                                        <p:tav tm="0">
                                          <p:val>
                                            <p:fltVal val="0"/>
                                          </p:val>
                                        </p:tav>
                                        <p:tav tm="100000">
                                          <p:val>
                                            <p:strVal val="#ppt_h"/>
                                          </p:val>
                                        </p:tav>
                                      </p:tavLst>
                                    </p:anim>
                                    <p:animEffect filter="fade" transition="in">
                                      <p:cBhvr additive="repl">
                                        <p:cTn id="697" dur="3000"/>
                                        <p:tgtEl>
                                          <p:spTgt spid="391"/>
                                        </p:tgtEl>
                                      </p:cBhvr>
                                    </p:animEffect>
                                    <p:audio isNarration="0">
                                      <p:cMediaNode showWhenStopped="1">
                                        <p:cTn>
                                          <p:stCondLst>
                                            <p:cond delay="0" evt="begin">
                                              <p:tn val="693"/>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03" name="Picture 2" descr=""/>
          <p:cNvPicPr/>
          <p:nvPr/>
        </p:nvPicPr>
        <p:blipFill>
          <a:blip r:embed="rId2"/>
          <a:srcRect l="73182" t="42990" r="20302" b="40497"/>
          <a:stretch/>
        </p:blipFill>
        <p:spPr>
          <a:xfrm>
            <a:off x="0" y="4800600"/>
            <a:ext cx="1828080" cy="2253240"/>
          </a:xfrm>
          <a:prstGeom prst="rect">
            <a:avLst/>
          </a:prstGeom>
          <a:ln w="0">
            <a:noFill/>
          </a:ln>
        </p:spPr>
      </p:pic>
      <p:pic>
        <p:nvPicPr>
          <p:cNvPr id="404"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405" name="TextBox 4"/>
          <p:cNvSpPr/>
          <p:nvPr/>
        </p:nvSpPr>
        <p:spPr>
          <a:xfrm>
            <a:off x="1371600" y="637200"/>
            <a:ext cx="5333400" cy="106452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nSpc>
                <a:spcPct val="100000"/>
              </a:lnSpc>
            </a:pPr>
            <a:r>
              <a:rPr b="0" lang="fr-FR" sz="3200" spc="-1" strike="noStrike">
                <a:solidFill>
                  <a:schemeClr val="dk1"/>
                </a:solidFill>
                <a:latin typeface="Calibri"/>
                <a:ea typeface="DejaVu Sans"/>
              </a:rPr>
              <a:t>Độ mở của khí khổng tăng dần từ sáng đến tối?</a:t>
            </a:r>
            <a:endParaRPr b="0" lang="en-US" sz="3200" spc="-1" strike="noStrike">
              <a:latin typeface="Arial"/>
            </a:endParaRPr>
          </a:p>
        </p:txBody>
      </p:sp>
      <p:sp>
        <p:nvSpPr>
          <p:cNvPr id="406" name="TextBox 5"/>
          <p:cNvSpPr/>
          <p:nvPr/>
        </p:nvSpPr>
        <p:spPr>
          <a:xfrm>
            <a:off x="5791320" y="3809880"/>
            <a:ext cx="2617920" cy="5770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r>
              <a:rPr b="0" lang="en-US" sz="3200" spc="-1" strike="noStrike">
                <a:solidFill>
                  <a:srgbClr val="000000"/>
                </a:solidFill>
                <a:latin typeface="Times New Roman"/>
                <a:ea typeface="DejaVu Sans"/>
              </a:rPr>
              <a:t>Đ/án: Sai</a:t>
            </a:r>
            <a:endParaRPr b="0" lang="en-US" sz="3200" spc="-1" strike="noStrike">
              <a:latin typeface="Arial"/>
            </a:endParaRPr>
          </a:p>
        </p:txBody>
      </p:sp>
      <p:grpSp>
        <p:nvGrpSpPr>
          <p:cNvPr id="407" name="times up"/>
          <p:cNvGrpSpPr/>
          <p:nvPr/>
        </p:nvGrpSpPr>
        <p:grpSpPr>
          <a:xfrm>
            <a:off x="21240" y="1762200"/>
            <a:ext cx="1204920" cy="361800"/>
            <a:chOff x="21240" y="1762200"/>
            <a:chExt cx="1204920" cy="361800"/>
          </a:xfrm>
        </p:grpSpPr>
        <p:sp>
          <p:nvSpPr>
            <p:cNvPr id="408" name="Rounded Rectangle 7"/>
            <p:cNvSpPr/>
            <p:nvPr/>
          </p:nvSpPr>
          <p:spPr>
            <a:xfrm>
              <a:off x="36000" y="1762200"/>
              <a:ext cx="1190160" cy="361800"/>
            </a:xfrm>
            <a:prstGeom prst="roundRect">
              <a:avLst>
                <a:gd name="adj" fmla="val 16667"/>
              </a:avLst>
            </a:prstGeom>
            <a:solidFill>
              <a:srgbClr val="ffc000"/>
            </a:solidFill>
            <a:ln w="12700">
              <a:noFill/>
            </a:ln>
          </p:spPr>
          <p:style>
            <a:lnRef idx="0"/>
            <a:fillRef idx="0"/>
            <a:effectRef idx="0"/>
            <a:fontRef idx="minor"/>
          </p:style>
        </p:sp>
        <p:sp>
          <p:nvSpPr>
            <p:cNvPr id="409" name="Rounded Rectangle 8"/>
            <p:cNvSpPr/>
            <p:nvPr/>
          </p:nvSpPr>
          <p:spPr>
            <a:xfrm>
              <a:off x="21240" y="176220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410" name="Rectangle 9"/>
          <p:cNvSpPr/>
          <p:nvPr/>
        </p:nvSpPr>
        <p:spPr>
          <a:xfrm>
            <a:off x="336240" y="1044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411" name="Picture 10" descr=""/>
          <p:cNvPicPr/>
          <p:nvPr/>
        </p:nvPicPr>
        <p:blipFill>
          <a:blip r:embed="rId5"/>
          <a:stretch/>
        </p:blipFill>
        <p:spPr>
          <a:xfrm>
            <a:off x="-63720" y="315000"/>
            <a:ext cx="1369800" cy="1365480"/>
          </a:xfrm>
          <a:prstGeom prst="rect">
            <a:avLst/>
          </a:prstGeom>
          <a:ln w="0">
            <a:noFill/>
          </a:ln>
        </p:spPr>
      </p:pic>
      <p:grpSp>
        <p:nvGrpSpPr>
          <p:cNvPr id="412" name="Clock hand spin"/>
          <p:cNvGrpSpPr/>
          <p:nvPr/>
        </p:nvGrpSpPr>
        <p:grpSpPr>
          <a:xfrm>
            <a:off x="266760" y="794880"/>
            <a:ext cx="708480" cy="702000"/>
            <a:chOff x="266760" y="794880"/>
            <a:chExt cx="708480" cy="702000"/>
          </a:xfrm>
        </p:grpSpPr>
        <p:sp>
          <p:nvSpPr>
            <p:cNvPr id="413" name="Oval 28"/>
            <p:cNvSpPr/>
            <p:nvPr/>
          </p:nvSpPr>
          <p:spPr>
            <a:xfrm rot="1786200">
              <a:off x="358200" y="891360"/>
              <a:ext cx="524880" cy="508680"/>
            </a:xfrm>
            <a:prstGeom prst="ellipse">
              <a:avLst/>
            </a:prstGeom>
            <a:solidFill>
              <a:srgbClr val="fdfcfa"/>
            </a:solidFill>
            <a:ln w="0">
              <a:noFill/>
            </a:ln>
          </p:spPr>
          <p:style>
            <a:lnRef idx="0"/>
            <a:fillRef idx="0"/>
            <a:effectRef idx="0"/>
            <a:fontRef idx="minor"/>
          </p:style>
        </p:sp>
        <p:sp>
          <p:nvSpPr>
            <p:cNvPr id="414" name="hour hand"/>
            <p:cNvSpPr/>
            <p:nvPr/>
          </p:nvSpPr>
          <p:spPr>
            <a:xfrm rot="1786200">
              <a:off x="582840" y="99720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415" name="TextBox 14"/>
          <p:cNvSpPr/>
          <p:nvPr/>
        </p:nvSpPr>
        <p:spPr>
          <a:xfrm>
            <a:off x="779040" y="93744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16" name="TextBox 15"/>
          <p:cNvSpPr/>
          <p:nvPr/>
        </p:nvSpPr>
        <p:spPr>
          <a:xfrm>
            <a:off x="526320" y="119124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17" name="TextBox 16"/>
          <p:cNvSpPr/>
          <p:nvPr/>
        </p:nvSpPr>
        <p:spPr>
          <a:xfrm>
            <a:off x="180720" y="97524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18" name="TextBox 17"/>
          <p:cNvSpPr/>
          <p:nvPr/>
        </p:nvSpPr>
        <p:spPr>
          <a:xfrm>
            <a:off x="464400" y="69156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698" dur="indefinite" restart="never" nodeType="tmRoot">
          <p:childTnLst>
            <p:seq>
              <p:cTn id="699" dur="indefinite" nodeType="mainSeq">
                <p:childTnLst>
                  <p:par>
                    <p:cTn id="700" fill="hold">
                      <p:stCondLst>
                        <p:cond delay="0"/>
                      </p:stCondLst>
                      <p:childTnLst>
                        <p:par>
                          <p:cTn id="701" fill="hold">
                            <p:stCondLst>
                              <p:cond delay="0"/>
                            </p:stCondLst>
                            <p:childTnLst>
                              <p:par>
                                <p:cTn id="702" nodeType="withEffect" fill="hold" presetClass="entr" presetID="42">
                                  <p:stCondLst>
                                    <p:cond delay="0"/>
                                  </p:stCondLst>
                                  <p:childTnLst>
                                    <p:set>
                                      <p:cBhvr>
                                        <p:cTn id="703" dur="1" fill="hold">
                                          <p:stCondLst>
                                            <p:cond delay="0"/>
                                          </p:stCondLst>
                                        </p:cTn>
                                        <p:tgtEl>
                                          <p:spTgt spid="405"/>
                                        </p:tgtEl>
                                        <p:attrNameLst>
                                          <p:attrName>style.visibility</p:attrName>
                                        </p:attrNameLst>
                                      </p:cBhvr>
                                      <p:to>
                                        <p:strVal val="visible"/>
                                      </p:to>
                                    </p:set>
                                    <p:animEffect filter="fade" transition="in">
                                      <p:cBhvr additive="repl">
                                        <p:cTn id="704" dur="1000"/>
                                        <p:tgtEl>
                                          <p:spTgt spid="405"/>
                                        </p:tgtEl>
                                      </p:cBhvr>
                                    </p:animEffect>
                                    <p:anim calcmode="lin" valueType="num">
                                      <p:cBhvr additive="repl">
                                        <p:cTn id="705" dur="1000" fill="hold"/>
                                        <p:tgtEl>
                                          <p:spTgt spid="405"/>
                                        </p:tgtEl>
                                        <p:attrNameLst>
                                          <p:attrName>ppt_x</p:attrName>
                                        </p:attrNameLst>
                                      </p:cBhvr>
                                      <p:tavLst>
                                        <p:tav tm="0">
                                          <p:val>
                                            <p:strVal val="#ppt_x"/>
                                          </p:val>
                                        </p:tav>
                                        <p:tav tm="100000">
                                          <p:val>
                                            <p:strVal val="#ppt_x"/>
                                          </p:val>
                                        </p:tav>
                                      </p:tavLst>
                                    </p:anim>
                                    <p:anim calcmode="lin" valueType="num">
                                      <p:cBhvr additive="repl">
                                        <p:cTn id="706" dur="1000" fill="hold"/>
                                        <p:tgtEl>
                                          <p:spTgt spid="405"/>
                                        </p:tgtEl>
                                        <p:attrNameLst>
                                          <p:attrName>ppt_y</p:attrName>
                                        </p:attrNameLst>
                                      </p:cBhvr>
                                      <p:tavLst>
                                        <p:tav tm="0">
                                          <p:val>
                                            <p:strVal val="#ppt_y+.1"/>
                                          </p:val>
                                        </p:tav>
                                        <p:tav tm="100000">
                                          <p:val>
                                            <p:strVal val="#ppt_y"/>
                                          </p:val>
                                        </p:tav>
                                      </p:tavLst>
                                    </p:anim>
                                  </p:childTnLst>
                                </p:cTn>
                              </p:par>
                            </p:childTnLst>
                          </p:cTn>
                        </p:par>
                      </p:childTnLst>
                    </p:cTn>
                  </p:par>
                  <p:par>
                    <p:cTn id="707" fill="hold">
                      <p:stCondLst>
                        <p:cond delay="indefinite"/>
                      </p:stCondLst>
                      <p:childTnLst>
                        <p:par>
                          <p:cTn id="708" fill="hold">
                            <p:stCondLst>
                              <p:cond delay="0"/>
                            </p:stCondLst>
                            <p:childTnLst>
                              <p:par>
                                <p:cTn id="709" nodeType="clickEffect" fill="hold" presetClass="entr" presetID="6" presetSubtype="16">
                                  <p:stCondLst>
                                    <p:cond delay="0"/>
                                  </p:stCondLst>
                                  <p:childTnLst>
                                    <p:set>
                                      <p:cBhvr>
                                        <p:cTn id="710" dur="1" fill="hold">
                                          <p:stCondLst>
                                            <p:cond delay="0"/>
                                          </p:stCondLst>
                                        </p:cTn>
                                        <p:tgtEl>
                                          <p:spTgt spid="406"/>
                                        </p:tgtEl>
                                        <p:attrNameLst>
                                          <p:attrName>style.visibility</p:attrName>
                                        </p:attrNameLst>
                                      </p:cBhvr>
                                      <p:to>
                                        <p:strVal val="visible"/>
                                      </p:to>
                                    </p:set>
                                    <p:animEffect filter="circle(in)" transition="in">
                                      <p:cBhvr additive="repl">
                                        <p:cTn id="711"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seq>
              <p:cTn id="712" restart="whenNotActive" nodeType="interactiveSeq" fill="hold">
                <p:stCondLst>
                  <p:cond delay="0" evt="onClick">
                    <p:tgtEl>
                      <p:spTgt spid="410"/>
                    </p:tgtEl>
                  </p:cond>
                </p:stCondLst>
                <p:childTnLst>
                  <p:par>
                    <p:cTn id="713" fill="hold">
                      <p:stCondLst>
                        <p:cond delay="0" evt="onClick">
                          <p:tgtEl>
                            <p:spTgt spid="410"/>
                          </p:tgtEl>
                        </p:cond>
                      </p:stCondLst>
                      <p:childTnLst>
                        <p:par>
                          <p:cTn id="714" fill="hold">
                            <p:stCondLst>
                              <p:cond delay="0"/>
                            </p:stCondLst>
                            <p:childTnLst>
                              <p:par>
                                <p:cTn id="715" nodeType="clickEffect" fill="hold" presetClass="emph" presetID="8">
                                  <p:stCondLst>
                                    <p:cond delay="0"/>
                                  </p:stCondLst>
                                  <p:childTnLst>
                                    <p:animRot by="21600000">
                                      <p:cBhvr>
                                        <p:cTn id="716" dur="10000" fill="hold"/>
                                        <p:tgtEl>
                                          <p:spTgt spid="412"/>
                                        </p:tgtEl>
                                        <p:attrNameLst>
                                          <p:attrName>r</p:attrName>
                                        </p:attrNameLst>
                                      </p:cBhvr>
                                    </p:animRot>
                                  </p:childTnLst>
                                </p:cTn>
                              </p:par>
                            </p:childTnLst>
                          </p:cTn>
                        </p:par>
                        <p:par>
                          <p:cTn id="717" fill="hold">
                            <p:stCondLst>
                              <p:cond delay="10000"/>
                            </p:stCondLst>
                            <p:childTnLst>
                              <p:par>
                                <p:cTn id="718" nodeType="afterEffect" fill="hold" presetClass="entr" presetID="53" presetSubtype="16">
                                  <p:stCondLst>
                                    <p:cond delay="0"/>
                                  </p:stCondLst>
                                  <p:childTnLst>
                                    <p:set>
                                      <p:cBhvr>
                                        <p:cTn id="719" dur="1" fill="hold">
                                          <p:stCondLst>
                                            <p:cond delay="0"/>
                                          </p:stCondLst>
                                        </p:cTn>
                                        <p:tgtEl>
                                          <p:spTgt spid="407"/>
                                        </p:tgtEl>
                                        <p:attrNameLst>
                                          <p:attrName>style.visibility</p:attrName>
                                        </p:attrNameLst>
                                      </p:cBhvr>
                                      <p:to>
                                        <p:strVal val="visible"/>
                                      </p:to>
                                    </p:set>
                                    <p:anim calcmode="lin" valueType="num">
                                      <p:cBhvr additive="repl">
                                        <p:cTn id="720" dur="3000" fill="hold"/>
                                        <p:tgtEl>
                                          <p:spTgt spid="407"/>
                                        </p:tgtEl>
                                        <p:attrNameLst>
                                          <p:attrName>ppt_w</p:attrName>
                                        </p:attrNameLst>
                                      </p:cBhvr>
                                      <p:tavLst>
                                        <p:tav tm="0">
                                          <p:val>
                                            <p:fltVal val="0"/>
                                          </p:val>
                                        </p:tav>
                                        <p:tav tm="100000">
                                          <p:val>
                                            <p:strVal val="#ppt_w"/>
                                          </p:val>
                                        </p:tav>
                                      </p:tavLst>
                                    </p:anim>
                                    <p:anim calcmode="lin" valueType="num">
                                      <p:cBhvr additive="repl">
                                        <p:cTn id="721" dur="3000" fill="hold"/>
                                        <p:tgtEl>
                                          <p:spTgt spid="407"/>
                                        </p:tgtEl>
                                        <p:attrNameLst>
                                          <p:attrName>ppt_h</p:attrName>
                                        </p:attrNameLst>
                                      </p:cBhvr>
                                      <p:tavLst>
                                        <p:tav tm="0">
                                          <p:val>
                                            <p:fltVal val="0"/>
                                          </p:val>
                                        </p:tav>
                                        <p:tav tm="100000">
                                          <p:val>
                                            <p:strVal val="#ppt_h"/>
                                          </p:val>
                                        </p:tav>
                                      </p:tavLst>
                                    </p:anim>
                                    <p:animEffect filter="fade" transition="in">
                                      <p:cBhvr additive="repl">
                                        <p:cTn id="722" dur="3000"/>
                                        <p:tgtEl>
                                          <p:spTgt spid="407"/>
                                        </p:tgtEl>
                                      </p:cBhvr>
                                    </p:animEffect>
                                    <p:audio isNarration="0">
                                      <p:cMediaNode showWhenStopped="1">
                                        <p:cTn>
                                          <p:stCondLst>
                                            <p:cond delay="0" evt="begin">
                                              <p:tn val="718"/>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19" name="Picture 2" descr=""/>
          <p:cNvPicPr/>
          <p:nvPr/>
        </p:nvPicPr>
        <p:blipFill>
          <a:blip r:embed="rId2"/>
          <a:srcRect l="73182" t="42990" r="20302" b="40497"/>
          <a:stretch/>
        </p:blipFill>
        <p:spPr>
          <a:xfrm>
            <a:off x="0" y="4800600"/>
            <a:ext cx="1828080" cy="2253240"/>
          </a:xfrm>
          <a:prstGeom prst="rect">
            <a:avLst/>
          </a:prstGeom>
          <a:ln w="0">
            <a:noFill/>
          </a:ln>
        </p:spPr>
      </p:pic>
      <p:pic>
        <p:nvPicPr>
          <p:cNvPr id="420"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421" name="TextBox 4"/>
          <p:cNvSpPr/>
          <p:nvPr/>
        </p:nvSpPr>
        <p:spPr>
          <a:xfrm>
            <a:off x="1523880" y="623520"/>
            <a:ext cx="5333400" cy="155196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gn="just">
              <a:lnSpc>
                <a:spcPct val="100000"/>
              </a:lnSpc>
            </a:pPr>
            <a:r>
              <a:rPr b="0" lang="fr-FR" sz="3200" spc="-1" strike="noStrike">
                <a:solidFill>
                  <a:schemeClr val="dk1"/>
                </a:solidFill>
                <a:latin typeface="Calibri"/>
                <a:ea typeface="DejaVu Sans"/>
              </a:rPr>
              <a:t>Khi cây thiếu ánh sáng và nước, quá trình trao đổi khí sẽ</a:t>
            </a:r>
            <a:endParaRPr b="0" lang="en-US" sz="3200" spc="-1" strike="noStrike">
              <a:latin typeface="Arial"/>
            </a:endParaRPr>
          </a:p>
          <a:p>
            <a:pPr algn="just">
              <a:lnSpc>
                <a:spcPct val="100000"/>
              </a:lnSpc>
            </a:pPr>
            <a:r>
              <a:rPr b="0" lang="fr-FR" sz="3200" spc="-1" strike="noStrike">
                <a:solidFill>
                  <a:schemeClr val="dk1"/>
                </a:solidFill>
                <a:latin typeface="Calibri"/>
                <a:ea typeface="DejaVu Sans"/>
              </a:rPr>
              <a:t>bị hạn chế?</a:t>
            </a:r>
            <a:endParaRPr b="0" lang="en-US" sz="3200" spc="-1" strike="noStrike">
              <a:latin typeface="Arial"/>
            </a:endParaRPr>
          </a:p>
        </p:txBody>
      </p:sp>
      <p:sp>
        <p:nvSpPr>
          <p:cNvPr id="422" name="TextBox 5"/>
          <p:cNvSpPr/>
          <p:nvPr/>
        </p:nvSpPr>
        <p:spPr>
          <a:xfrm>
            <a:off x="2514600" y="3809880"/>
            <a:ext cx="5894280" cy="5770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r>
              <a:rPr b="0" lang="en-US" sz="3200" spc="-1" strike="noStrike">
                <a:solidFill>
                  <a:srgbClr val="000000"/>
                </a:solidFill>
                <a:latin typeface="Times New Roman"/>
                <a:ea typeface="DejaVu Sans"/>
              </a:rPr>
              <a:t>Đ/án: Sai</a:t>
            </a:r>
            <a:endParaRPr b="0" lang="en-US" sz="3200" spc="-1" strike="noStrike">
              <a:latin typeface="Arial"/>
            </a:endParaRPr>
          </a:p>
        </p:txBody>
      </p:sp>
      <p:grpSp>
        <p:nvGrpSpPr>
          <p:cNvPr id="423" name="times up"/>
          <p:cNvGrpSpPr/>
          <p:nvPr/>
        </p:nvGrpSpPr>
        <p:grpSpPr>
          <a:xfrm>
            <a:off x="85320" y="1789920"/>
            <a:ext cx="1204920" cy="361800"/>
            <a:chOff x="85320" y="1789920"/>
            <a:chExt cx="1204920" cy="361800"/>
          </a:xfrm>
        </p:grpSpPr>
        <p:sp>
          <p:nvSpPr>
            <p:cNvPr id="424" name="Rounded Rectangle 7"/>
            <p:cNvSpPr/>
            <p:nvPr/>
          </p:nvSpPr>
          <p:spPr>
            <a:xfrm>
              <a:off x="100080" y="1789920"/>
              <a:ext cx="1190160" cy="361800"/>
            </a:xfrm>
            <a:prstGeom prst="roundRect">
              <a:avLst>
                <a:gd name="adj" fmla="val 16667"/>
              </a:avLst>
            </a:prstGeom>
            <a:solidFill>
              <a:srgbClr val="ffc000"/>
            </a:solidFill>
            <a:ln w="12700">
              <a:noFill/>
            </a:ln>
          </p:spPr>
          <p:style>
            <a:lnRef idx="0"/>
            <a:fillRef idx="0"/>
            <a:effectRef idx="0"/>
            <a:fontRef idx="minor"/>
          </p:style>
        </p:sp>
        <p:sp>
          <p:nvSpPr>
            <p:cNvPr id="425" name="Rounded Rectangle 8"/>
            <p:cNvSpPr/>
            <p:nvPr/>
          </p:nvSpPr>
          <p:spPr>
            <a:xfrm>
              <a:off x="85320" y="178992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426" name="Rectangle 9"/>
          <p:cNvSpPr/>
          <p:nvPr/>
        </p:nvSpPr>
        <p:spPr>
          <a:xfrm>
            <a:off x="400320" y="3816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427" name="Picture 10" descr=""/>
          <p:cNvPicPr/>
          <p:nvPr/>
        </p:nvPicPr>
        <p:blipFill>
          <a:blip r:embed="rId5"/>
          <a:stretch/>
        </p:blipFill>
        <p:spPr>
          <a:xfrm>
            <a:off x="0" y="342720"/>
            <a:ext cx="1369800" cy="1365480"/>
          </a:xfrm>
          <a:prstGeom prst="rect">
            <a:avLst/>
          </a:prstGeom>
          <a:ln w="0">
            <a:noFill/>
          </a:ln>
        </p:spPr>
      </p:pic>
      <p:grpSp>
        <p:nvGrpSpPr>
          <p:cNvPr id="428" name="Clock hand spin"/>
          <p:cNvGrpSpPr/>
          <p:nvPr/>
        </p:nvGrpSpPr>
        <p:grpSpPr>
          <a:xfrm>
            <a:off x="330480" y="822600"/>
            <a:ext cx="708480" cy="702000"/>
            <a:chOff x="330480" y="822600"/>
            <a:chExt cx="708480" cy="702000"/>
          </a:xfrm>
        </p:grpSpPr>
        <p:sp>
          <p:nvSpPr>
            <p:cNvPr id="429" name="Oval 28"/>
            <p:cNvSpPr/>
            <p:nvPr/>
          </p:nvSpPr>
          <p:spPr>
            <a:xfrm rot="1786200">
              <a:off x="421920" y="919080"/>
              <a:ext cx="524880" cy="508680"/>
            </a:xfrm>
            <a:prstGeom prst="ellipse">
              <a:avLst/>
            </a:prstGeom>
            <a:solidFill>
              <a:srgbClr val="fdfcfa"/>
            </a:solidFill>
            <a:ln w="0">
              <a:noFill/>
            </a:ln>
          </p:spPr>
          <p:style>
            <a:lnRef idx="0"/>
            <a:fillRef idx="0"/>
            <a:effectRef idx="0"/>
            <a:fontRef idx="minor"/>
          </p:style>
        </p:sp>
        <p:sp>
          <p:nvSpPr>
            <p:cNvPr id="430" name="hour hand"/>
            <p:cNvSpPr/>
            <p:nvPr/>
          </p:nvSpPr>
          <p:spPr>
            <a:xfrm rot="1786200">
              <a:off x="646560" y="102492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431" name="TextBox 14"/>
          <p:cNvSpPr/>
          <p:nvPr/>
        </p:nvSpPr>
        <p:spPr>
          <a:xfrm>
            <a:off x="842760" y="96516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32" name="TextBox 15"/>
          <p:cNvSpPr/>
          <p:nvPr/>
        </p:nvSpPr>
        <p:spPr>
          <a:xfrm>
            <a:off x="590040" y="121896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33" name="TextBox 16"/>
          <p:cNvSpPr/>
          <p:nvPr/>
        </p:nvSpPr>
        <p:spPr>
          <a:xfrm>
            <a:off x="244440" y="100296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34" name="TextBox 17"/>
          <p:cNvSpPr/>
          <p:nvPr/>
        </p:nvSpPr>
        <p:spPr>
          <a:xfrm>
            <a:off x="528480" y="71928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723" dur="indefinite" restart="never" nodeType="tmRoot">
          <p:childTnLst>
            <p:seq>
              <p:cTn id="724" dur="indefinite" nodeType="mainSeq">
                <p:childTnLst>
                  <p:par>
                    <p:cTn id="725" fill="hold">
                      <p:stCondLst>
                        <p:cond delay="0"/>
                      </p:stCondLst>
                      <p:childTnLst>
                        <p:par>
                          <p:cTn id="726" fill="hold">
                            <p:stCondLst>
                              <p:cond delay="0"/>
                            </p:stCondLst>
                            <p:childTnLst>
                              <p:par>
                                <p:cTn id="727" nodeType="withEffect" fill="hold" presetClass="entr" presetID="42">
                                  <p:stCondLst>
                                    <p:cond delay="0"/>
                                  </p:stCondLst>
                                  <p:childTnLst>
                                    <p:set>
                                      <p:cBhvr>
                                        <p:cTn id="728" dur="1" fill="hold">
                                          <p:stCondLst>
                                            <p:cond delay="0"/>
                                          </p:stCondLst>
                                        </p:cTn>
                                        <p:tgtEl>
                                          <p:spTgt spid="421"/>
                                        </p:tgtEl>
                                        <p:attrNameLst>
                                          <p:attrName>style.visibility</p:attrName>
                                        </p:attrNameLst>
                                      </p:cBhvr>
                                      <p:to>
                                        <p:strVal val="visible"/>
                                      </p:to>
                                    </p:set>
                                    <p:animEffect filter="fade" transition="in">
                                      <p:cBhvr additive="repl">
                                        <p:cTn id="729" dur="1000"/>
                                        <p:tgtEl>
                                          <p:spTgt spid="421"/>
                                        </p:tgtEl>
                                      </p:cBhvr>
                                    </p:animEffect>
                                    <p:anim calcmode="lin" valueType="num">
                                      <p:cBhvr additive="repl">
                                        <p:cTn id="730" dur="1000" fill="hold"/>
                                        <p:tgtEl>
                                          <p:spTgt spid="421"/>
                                        </p:tgtEl>
                                        <p:attrNameLst>
                                          <p:attrName>ppt_x</p:attrName>
                                        </p:attrNameLst>
                                      </p:cBhvr>
                                      <p:tavLst>
                                        <p:tav tm="0">
                                          <p:val>
                                            <p:strVal val="#ppt_x"/>
                                          </p:val>
                                        </p:tav>
                                        <p:tav tm="100000">
                                          <p:val>
                                            <p:strVal val="#ppt_x"/>
                                          </p:val>
                                        </p:tav>
                                      </p:tavLst>
                                    </p:anim>
                                    <p:anim calcmode="lin" valueType="num">
                                      <p:cBhvr additive="repl">
                                        <p:cTn id="731" dur="1000" fill="hold"/>
                                        <p:tgtEl>
                                          <p:spTgt spid="421"/>
                                        </p:tgtEl>
                                        <p:attrNameLst>
                                          <p:attrName>ppt_y</p:attrName>
                                        </p:attrNameLst>
                                      </p:cBhvr>
                                      <p:tavLst>
                                        <p:tav tm="0">
                                          <p:val>
                                            <p:strVal val="#ppt_y+.1"/>
                                          </p:val>
                                        </p:tav>
                                        <p:tav tm="100000">
                                          <p:val>
                                            <p:strVal val="#ppt_y"/>
                                          </p:val>
                                        </p:tav>
                                      </p:tavLst>
                                    </p:anim>
                                  </p:childTnLst>
                                </p:cTn>
                              </p:par>
                            </p:childTnLst>
                          </p:cTn>
                        </p:par>
                      </p:childTnLst>
                    </p:cTn>
                  </p:par>
                  <p:par>
                    <p:cTn id="732" fill="hold">
                      <p:stCondLst>
                        <p:cond delay="indefinite"/>
                      </p:stCondLst>
                      <p:childTnLst>
                        <p:par>
                          <p:cTn id="733" fill="hold">
                            <p:stCondLst>
                              <p:cond delay="0"/>
                            </p:stCondLst>
                            <p:childTnLst>
                              <p:par>
                                <p:cTn id="734" nodeType="clickEffect" fill="hold" presetClass="entr" presetID="6" presetSubtype="16">
                                  <p:stCondLst>
                                    <p:cond delay="0"/>
                                  </p:stCondLst>
                                  <p:childTnLst>
                                    <p:set>
                                      <p:cBhvr>
                                        <p:cTn id="735" dur="1" fill="hold">
                                          <p:stCondLst>
                                            <p:cond delay="0"/>
                                          </p:stCondLst>
                                        </p:cTn>
                                        <p:tgtEl>
                                          <p:spTgt spid="422"/>
                                        </p:tgtEl>
                                        <p:attrNameLst>
                                          <p:attrName>style.visibility</p:attrName>
                                        </p:attrNameLst>
                                      </p:cBhvr>
                                      <p:to>
                                        <p:strVal val="visible"/>
                                      </p:to>
                                    </p:set>
                                    <p:animEffect filter="circle(in)" transition="in">
                                      <p:cBhvr additive="repl">
                                        <p:cTn id="736"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seq>
              <p:cTn id="737" restart="whenNotActive" nodeType="interactiveSeq" fill="hold">
                <p:stCondLst>
                  <p:cond delay="0" evt="onClick">
                    <p:tgtEl>
                      <p:spTgt spid="426"/>
                    </p:tgtEl>
                  </p:cond>
                </p:stCondLst>
                <p:childTnLst>
                  <p:par>
                    <p:cTn id="738" fill="hold">
                      <p:stCondLst>
                        <p:cond delay="0" evt="onClick">
                          <p:tgtEl>
                            <p:spTgt spid="426"/>
                          </p:tgtEl>
                        </p:cond>
                      </p:stCondLst>
                      <p:childTnLst>
                        <p:par>
                          <p:cTn id="739" fill="hold">
                            <p:stCondLst>
                              <p:cond delay="0"/>
                            </p:stCondLst>
                            <p:childTnLst>
                              <p:par>
                                <p:cTn id="740" nodeType="clickEffect" fill="hold" presetClass="emph" presetID="8">
                                  <p:stCondLst>
                                    <p:cond delay="0"/>
                                  </p:stCondLst>
                                  <p:childTnLst>
                                    <p:animRot by="21600000">
                                      <p:cBhvr>
                                        <p:cTn id="741" dur="10000" fill="hold"/>
                                        <p:tgtEl>
                                          <p:spTgt spid="428"/>
                                        </p:tgtEl>
                                        <p:attrNameLst>
                                          <p:attrName>r</p:attrName>
                                        </p:attrNameLst>
                                      </p:cBhvr>
                                    </p:animRot>
                                  </p:childTnLst>
                                </p:cTn>
                              </p:par>
                            </p:childTnLst>
                          </p:cTn>
                        </p:par>
                        <p:par>
                          <p:cTn id="742" fill="hold">
                            <p:stCondLst>
                              <p:cond delay="10000"/>
                            </p:stCondLst>
                            <p:childTnLst>
                              <p:par>
                                <p:cTn id="743" nodeType="afterEffect" fill="hold" presetClass="entr" presetID="53" presetSubtype="16">
                                  <p:stCondLst>
                                    <p:cond delay="0"/>
                                  </p:stCondLst>
                                  <p:childTnLst>
                                    <p:set>
                                      <p:cBhvr>
                                        <p:cTn id="744" dur="1" fill="hold">
                                          <p:stCondLst>
                                            <p:cond delay="0"/>
                                          </p:stCondLst>
                                        </p:cTn>
                                        <p:tgtEl>
                                          <p:spTgt spid="423"/>
                                        </p:tgtEl>
                                        <p:attrNameLst>
                                          <p:attrName>style.visibility</p:attrName>
                                        </p:attrNameLst>
                                      </p:cBhvr>
                                      <p:to>
                                        <p:strVal val="visible"/>
                                      </p:to>
                                    </p:set>
                                    <p:anim calcmode="lin" valueType="num">
                                      <p:cBhvr additive="repl">
                                        <p:cTn id="745" dur="3000" fill="hold"/>
                                        <p:tgtEl>
                                          <p:spTgt spid="423"/>
                                        </p:tgtEl>
                                        <p:attrNameLst>
                                          <p:attrName>ppt_w</p:attrName>
                                        </p:attrNameLst>
                                      </p:cBhvr>
                                      <p:tavLst>
                                        <p:tav tm="0">
                                          <p:val>
                                            <p:fltVal val="0"/>
                                          </p:val>
                                        </p:tav>
                                        <p:tav tm="100000">
                                          <p:val>
                                            <p:strVal val="#ppt_w"/>
                                          </p:val>
                                        </p:tav>
                                      </p:tavLst>
                                    </p:anim>
                                    <p:anim calcmode="lin" valueType="num">
                                      <p:cBhvr additive="repl">
                                        <p:cTn id="746" dur="3000" fill="hold"/>
                                        <p:tgtEl>
                                          <p:spTgt spid="423"/>
                                        </p:tgtEl>
                                        <p:attrNameLst>
                                          <p:attrName>ppt_h</p:attrName>
                                        </p:attrNameLst>
                                      </p:cBhvr>
                                      <p:tavLst>
                                        <p:tav tm="0">
                                          <p:val>
                                            <p:fltVal val="0"/>
                                          </p:val>
                                        </p:tav>
                                        <p:tav tm="100000">
                                          <p:val>
                                            <p:strVal val="#ppt_h"/>
                                          </p:val>
                                        </p:tav>
                                      </p:tavLst>
                                    </p:anim>
                                    <p:animEffect filter="fade" transition="in">
                                      <p:cBhvr additive="repl">
                                        <p:cTn id="747" dur="3000"/>
                                        <p:tgtEl>
                                          <p:spTgt spid="423"/>
                                        </p:tgtEl>
                                      </p:cBhvr>
                                    </p:animEffect>
                                    <p:audio isNarration="0">
                                      <p:cMediaNode showWhenStopped="1">
                                        <p:cTn>
                                          <p:stCondLst>
                                            <p:cond delay="0" evt="begin">
                                              <p:tn val="743"/>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35" name="Picture 2" descr=""/>
          <p:cNvPicPr/>
          <p:nvPr/>
        </p:nvPicPr>
        <p:blipFill>
          <a:blip r:embed="rId2"/>
          <a:srcRect l="73182" t="42990" r="20302" b="40497"/>
          <a:stretch/>
        </p:blipFill>
        <p:spPr>
          <a:xfrm>
            <a:off x="0" y="4800600"/>
            <a:ext cx="1828080" cy="2253240"/>
          </a:xfrm>
          <a:prstGeom prst="rect">
            <a:avLst/>
          </a:prstGeom>
          <a:ln w="0">
            <a:noFill/>
          </a:ln>
        </p:spPr>
      </p:pic>
      <p:pic>
        <p:nvPicPr>
          <p:cNvPr id="436"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437" name="TextBox 4"/>
          <p:cNvSpPr/>
          <p:nvPr/>
        </p:nvSpPr>
        <p:spPr>
          <a:xfrm>
            <a:off x="1371600" y="623520"/>
            <a:ext cx="5333400" cy="155196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nSpc>
                <a:spcPct val="100000"/>
              </a:lnSpc>
            </a:pPr>
            <a:r>
              <a:rPr b="0" lang="fr-FR" sz="3200" spc="-1" strike="noStrike">
                <a:solidFill>
                  <a:schemeClr val="dk1"/>
                </a:solidFill>
                <a:latin typeface="Calibri"/>
                <a:ea typeface="DejaVu Sans"/>
              </a:rPr>
              <a:t>Ở tất cả các loài thực vật, khí khổng tập trung chủ yếu ở</a:t>
            </a:r>
            <a:endParaRPr b="0" lang="en-US" sz="3200" spc="-1" strike="noStrike">
              <a:latin typeface="Arial"/>
            </a:endParaRPr>
          </a:p>
          <a:p>
            <a:pPr>
              <a:lnSpc>
                <a:spcPct val="100000"/>
              </a:lnSpc>
            </a:pPr>
            <a:r>
              <a:rPr b="0" lang="fr-FR" sz="3200" spc="-1" strike="noStrike">
                <a:solidFill>
                  <a:schemeClr val="dk1"/>
                </a:solidFill>
                <a:latin typeface="Calibri"/>
                <a:ea typeface="DejaVu Sans"/>
              </a:rPr>
              <a:t>mặt trên của lá?</a:t>
            </a:r>
            <a:endParaRPr b="0" lang="en-US" sz="3200" spc="-1" strike="noStrike">
              <a:latin typeface="Arial"/>
            </a:endParaRPr>
          </a:p>
        </p:txBody>
      </p:sp>
      <p:sp>
        <p:nvSpPr>
          <p:cNvPr id="438" name="TextBox 5"/>
          <p:cNvSpPr/>
          <p:nvPr/>
        </p:nvSpPr>
        <p:spPr>
          <a:xfrm>
            <a:off x="2514600" y="3809880"/>
            <a:ext cx="5894280" cy="5770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r>
              <a:rPr b="0" lang="en-US" sz="3200" spc="-1" strike="noStrike">
                <a:solidFill>
                  <a:srgbClr val="000000"/>
                </a:solidFill>
                <a:latin typeface="Times New Roman"/>
                <a:ea typeface="DejaVu Sans"/>
              </a:rPr>
              <a:t>Đ/án: Sai</a:t>
            </a:r>
            <a:endParaRPr b="0" lang="en-US" sz="3200" spc="-1" strike="noStrike">
              <a:latin typeface="Arial"/>
            </a:endParaRPr>
          </a:p>
        </p:txBody>
      </p:sp>
      <p:grpSp>
        <p:nvGrpSpPr>
          <p:cNvPr id="439" name="times up"/>
          <p:cNvGrpSpPr/>
          <p:nvPr/>
        </p:nvGrpSpPr>
        <p:grpSpPr>
          <a:xfrm>
            <a:off x="21240" y="1789920"/>
            <a:ext cx="1204920" cy="361800"/>
            <a:chOff x="21240" y="1789920"/>
            <a:chExt cx="1204920" cy="361800"/>
          </a:xfrm>
        </p:grpSpPr>
        <p:sp>
          <p:nvSpPr>
            <p:cNvPr id="440" name="Rounded Rectangle 7"/>
            <p:cNvSpPr/>
            <p:nvPr/>
          </p:nvSpPr>
          <p:spPr>
            <a:xfrm>
              <a:off x="36000" y="1789920"/>
              <a:ext cx="1190160" cy="361800"/>
            </a:xfrm>
            <a:prstGeom prst="roundRect">
              <a:avLst>
                <a:gd name="adj" fmla="val 16667"/>
              </a:avLst>
            </a:prstGeom>
            <a:solidFill>
              <a:srgbClr val="ffc000"/>
            </a:solidFill>
            <a:ln w="12700">
              <a:noFill/>
            </a:ln>
          </p:spPr>
          <p:style>
            <a:lnRef idx="0"/>
            <a:fillRef idx="0"/>
            <a:effectRef idx="0"/>
            <a:fontRef idx="minor"/>
          </p:style>
        </p:sp>
        <p:sp>
          <p:nvSpPr>
            <p:cNvPr id="441" name="Rounded Rectangle 8"/>
            <p:cNvSpPr/>
            <p:nvPr/>
          </p:nvSpPr>
          <p:spPr>
            <a:xfrm>
              <a:off x="21240" y="178992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442" name="Rectangle 9"/>
          <p:cNvSpPr/>
          <p:nvPr/>
        </p:nvSpPr>
        <p:spPr>
          <a:xfrm>
            <a:off x="336240" y="3816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443" name="Picture 10" descr=""/>
          <p:cNvPicPr/>
          <p:nvPr/>
        </p:nvPicPr>
        <p:blipFill>
          <a:blip r:embed="rId5"/>
          <a:stretch/>
        </p:blipFill>
        <p:spPr>
          <a:xfrm>
            <a:off x="-63720" y="342720"/>
            <a:ext cx="1369800" cy="1365480"/>
          </a:xfrm>
          <a:prstGeom prst="rect">
            <a:avLst/>
          </a:prstGeom>
          <a:ln w="0">
            <a:noFill/>
          </a:ln>
        </p:spPr>
      </p:pic>
      <p:grpSp>
        <p:nvGrpSpPr>
          <p:cNvPr id="444" name="Clock hand spin"/>
          <p:cNvGrpSpPr/>
          <p:nvPr/>
        </p:nvGrpSpPr>
        <p:grpSpPr>
          <a:xfrm>
            <a:off x="266760" y="822600"/>
            <a:ext cx="708480" cy="702000"/>
            <a:chOff x="266760" y="822600"/>
            <a:chExt cx="708480" cy="702000"/>
          </a:xfrm>
        </p:grpSpPr>
        <p:sp>
          <p:nvSpPr>
            <p:cNvPr id="445" name="Oval 28"/>
            <p:cNvSpPr/>
            <p:nvPr/>
          </p:nvSpPr>
          <p:spPr>
            <a:xfrm rot="1786200">
              <a:off x="358200" y="919080"/>
              <a:ext cx="524880" cy="508680"/>
            </a:xfrm>
            <a:prstGeom prst="ellipse">
              <a:avLst/>
            </a:prstGeom>
            <a:solidFill>
              <a:srgbClr val="fdfcfa"/>
            </a:solidFill>
            <a:ln w="0">
              <a:noFill/>
            </a:ln>
          </p:spPr>
          <p:style>
            <a:lnRef idx="0"/>
            <a:fillRef idx="0"/>
            <a:effectRef idx="0"/>
            <a:fontRef idx="minor"/>
          </p:style>
        </p:sp>
        <p:sp>
          <p:nvSpPr>
            <p:cNvPr id="446" name="hour hand"/>
            <p:cNvSpPr/>
            <p:nvPr/>
          </p:nvSpPr>
          <p:spPr>
            <a:xfrm rot="1786200">
              <a:off x="582840" y="102492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447" name="TextBox 14"/>
          <p:cNvSpPr/>
          <p:nvPr/>
        </p:nvSpPr>
        <p:spPr>
          <a:xfrm>
            <a:off x="779040" y="96516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48" name="TextBox 15"/>
          <p:cNvSpPr/>
          <p:nvPr/>
        </p:nvSpPr>
        <p:spPr>
          <a:xfrm>
            <a:off x="526320" y="121896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49" name="TextBox 16"/>
          <p:cNvSpPr/>
          <p:nvPr/>
        </p:nvSpPr>
        <p:spPr>
          <a:xfrm>
            <a:off x="180720" y="100296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50" name="TextBox 17"/>
          <p:cNvSpPr/>
          <p:nvPr/>
        </p:nvSpPr>
        <p:spPr>
          <a:xfrm>
            <a:off x="464400" y="71928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748" dur="indefinite" restart="never" nodeType="tmRoot">
          <p:childTnLst>
            <p:seq>
              <p:cTn id="749" dur="indefinite" nodeType="mainSeq">
                <p:childTnLst>
                  <p:par>
                    <p:cTn id="750" fill="hold">
                      <p:stCondLst>
                        <p:cond delay="0"/>
                      </p:stCondLst>
                      <p:childTnLst>
                        <p:par>
                          <p:cTn id="751" fill="hold">
                            <p:stCondLst>
                              <p:cond delay="0"/>
                            </p:stCondLst>
                            <p:childTnLst>
                              <p:par>
                                <p:cTn id="752" nodeType="withEffect" fill="hold" presetClass="entr" presetID="42">
                                  <p:stCondLst>
                                    <p:cond delay="0"/>
                                  </p:stCondLst>
                                  <p:childTnLst>
                                    <p:set>
                                      <p:cBhvr>
                                        <p:cTn id="753" dur="1" fill="hold">
                                          <p:stCondLst>
                                            <p:cond delay="0"/>
                                          </p:stCondLst>
                                        </p:cTn>
                                        <p:tgtEl>
                                          <p:spTgt spid="437"/>
                                        </p:tgtEl>
                                        <p:attrNameLst>
                                          <p:attrName>style.visibility</p:attrName>
                                        </p:attrNameLst>
                                      </p:cBhvr>
                                      <p:to>
                                        <p:strVal val="visible"/>
                                      </p:to>
                                    </p:set>
                                    <p:animEffect filter="fade" transition="in">
                                      <p:cBhvr additive="repl">
                                        <p:cTn id="754" dur="1000"/>
                                        <p:tgtEl>
                                          <p:spTgt spid="437"/>
                                        </p:tgtEl>
                                      </p:cBhvr>
                                    </p:animEffect>
                                    <p:anim calcmode="lin" valueType="num">
                                      <p:cBhvr additive="repl">
                                        <p:cTn id="755" dur="1000" fill="hold"/>
                                        <p:tgtEl>
                                          <p:spTgt spid="437"/>
                                        </p:tgtEl>
                                        <p:attrNameLst>
                                          <p:attrName>ppt_x</p:attrName>
                                        </p:attrNameLst>
                                      </p:cBhvr>
                                      <p:tavLst>
                                        <p:tav tm="0">
                                          <p:val>
                                            <p:strVal val="#ppt_x"/>
                                          </p:val>
                                        </p:tav>
                                        <p:tav tm="100000">
                                          <p:val>
                                            <p:strVal val="#ppt_x"/>
                                          </p:val>
                                        </p:tav>
                                      </p:tavLst>
                                    </p:anim>
                                    <p:anim calcmode="lin" valueType="num">
                                      <p:cBhvr additive="repl">
                                        <p:cTn id="756" dur="1000" fill="hold"/>
                                        <p:tgtEl>
                                          <p:spTgt spid="437"/>
                                        </p:tgtEl>
                                        <p:attrNameLst>
                                          <p:attrName>ppt_y</p:attrName>
                                        </p:attrNameLst>
                                      </p:cBhvr>
                                      <p:tavLst>
                                        <p:tav tm="0">
                                          <p:val>
                                            <p:strVal val="#ppt_y+.1"/>
                                          </p:val>
                                        </p:tav>
                                        <p:tav tm="100000">
                                          <p:val>
                                            <p:strVal val="#ppt_y"/>
                                          </p:val>
                                        </p:tav>
                                      </p:tavLst>
                                    </p:anim>
                                  </p:childTnLst>
                                </p:cTn>
                              </p:par>
                            </p:childTnLst>
                          </p:cTn>
                        </p:par>
                      </p:childTnLst>
                    </p:cTn>
                  </p:par>
                  <p:par>
                    <p:cTn id="757" fill="hold">
                      <p:stCondLst>
                        <p:cond delay="indefinite"/>
                      </p:stCondLst>
                      <p:childTnLst>
                        <p:par>
                          <p:cTn id="758" fill="hold">
                            <p:stCondLst>
                              <p:cond delay="0"/>
                            </p:stCondLst>
                            <p:childTnLst>
                              <p:par>
                                <p:cTn id="759" nodeType="clickEffect" fill="hold" presetClass="entr" presetID="6" presetSubtype="16">
                                  <p:stCondLst>
                                    <p:cond delay="0"/>
                                  </p:stCondLst>
                                  <p:childTnLst>
                                    <p:set>
                                      <p:cBhvr>
                                        <p:cTn id="760" dur="1" fill="hold">
                                          <p:stCondLst>
                                            <p:cond delay="0"/>
                                          </p:stCondLst>
                                        </p:cTn>
                                        <p:tgtEl>
                                          <p:spTgt spid="438"/>
                                        </p:tgtEl>
                                        <p:attrNameLst>
                                          <p:attrName>style.visibility</p:attrName>
                                        </p:attrNameLst>
                                      </p:cBhvr>
                                      <p:to>
                                        <p:strVal val="visible"/>
                                      </p:to>
                                    </p:set>
                                    <p:animEffect filter="circle(in)" transition="in">
                                      <p:cBhvr additive="repl">
                                        <p:cTn id="761"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seq>
              <p:cTn id="762" restart="whenNotActive" nodeType="interactiveSeq" fill="hold">
                <p:stCondLst>
                  <p:cond delay="0" evt="onClick">
                    <p:tgtEl>
                      <p:spTgt spid="442"/>
                    </p:tgtEl>
                  </p:cond>
                </p:stCondLst>
                <p:childTnLst>
                  <p:par>
                    <p:cTn id="763" fill="hold">
                      <p:stCondLst>
                        <p:cond delay="0" evt="onClick">
                          <p:tgtEl>
                            <p:spTgt spid="442"/>
                          </p:tgtEl>
                        </p:cond>
                      </p:stCondLst>
                      <p:childTnLst>
                        <p:par>
                          <p:cTn id="764" fill="hold">
                            <p:stCondLst>
                              <p:cond delay="0"/>
                            </p:stCondLst>
                            <p:childTnLst>
                              <p:par>
                                <p:cTn id="765" nodeType="clickEffect" fill="hold" presetClass="emph" presetID="8">
                                  <p:stCondLst>
                                    <p:cond delay="0"/>
                                  </p:stCondLst>
                                  <p:childTnLst>
                                    <p:animRot by="21600000">
                                      <p:cBhvr>
                                        <p:cTn id="766" dur="10000" fill="hold"/>
                                        <p:tgtEl>
                                          <p:spTgt spid="444"/>
                                        </p:tgtEl>
                                        <p:attrNameLst>
                                          <p:attrName>r</p:attrName>
                                        </p:attrNameLst>
                                      </p:cBhvr>
                                    </p:animRot>
                                  </p:childTnLst>
                                </p:cTn>
                              </p:par>
                            </p:childTnLst>
                          </p:cTn>
                        </p:par>
                        <p:par>
                          <p:cTn id="767" fill="hold">
                            <p:stCondLst>
                              <p:cond delay="10000"/>
                            </p:stCondLst>
                            <p:childTnLst>
                              <p:par>
                                <p:cTn id="768" nodeType="afterEffect" fill="hold" presetClass="entr" presetID="53" presetSubtype="16">
                                  <p:stCondLst>
                                    <p:cond delay="0"/>
                                  </p:stCondLst>
                                  <p:childTnLst>
                                    <p:set>
                                      <p:cBhvr>
                                        <p:cTn id="769" dur="1" fill="hold">
                                          <p:stCondLst>
                                            <p:cond delay="0"/>
                                          </p:stCondLst>
                                        </p:cTn>
                                        <p:tgtEl>
                                          <p:spTgt spid="439"/>
                                        </p:tgtEl>
                                        <p:attrNameLst>
                                          <p:attrName>style.visibility</p:attrName>
                                        </p:attrNameLst>
                                      </p:cBhvr>
                                      <p:to>
                                        <p:strVal val="visible"/>
                                      </p:to>
                                    </p:set>
                                    <p:anim calcmode="lin" valueType="num">
                                      <p:cBhvr additive="repl">
                                        <p:cTn id="770" dur="3000" fill="hold"/>
                                        <p:tgtEl>
                                          <p:spTgt spid="439"/>
                                        </p:tgtEl>
                                        <p:attrNameLst>
                                          <p:attrName>ppt_w</p:attrName>
                                        </p:attrNameLst>
                                      </p:cBhvr>
                                      <p:tavLst>
                                        <p:tav tm="0">
                                          <p:val>
                                            <p:fltVal val="0"/>
                                          </p:val>
                                        </p:tav>
                                        <p:tav tm="100000">
                                          <p:val>
                                            <p:strVal val="#ppt_w"/>
                                          </p:val>
                                        </p:tav>
                                      </p:tavLst>
                                    </p:anim>
                                    <p:anim calcmode="lin" valueType="num">
                                      <p:cBhvr additive="repl">
                                        <p:cTn id="771" dur="3000" fill="hold"/>
                                        <p:tgtEl>
                                          <p:spTgt spid="439"/>
                                        </p:tgtEl>
                                        <p:attrNameLst>
                                          <p:attrName>ppt_h</p:attrName>
                                        </p:attrNameLst>
                                      </p:cBhvr>
                                      <p:tavLst>
                                        <p:tav tm="0">
                                          <p:val>
                                            <p:fltVal val="0"/>
                                          </p:val>
                                        </p:tav>
                                        <p:tav tm="100000">
                                          <p:val>
                                            <p:strVal val="#ppt_h"/>
                                          </p:val>
                                        </p:tav>
                                      </p:tavLst>
                                    </p:anim>
                                    <p:animEffect filter="fade" transition="in">
                                      <p:cBhvr additive="repl">
                                        <p:cTn id="772" dur="3000"/>
                                        <p:tgtEl>
                                          <p:spTgt spid="439"/>
                                        </p:tgtEl>
                                      </p:cBhvr>
                                    </p:animEffect>
                                    <p:audio isNarration="0">
                                      <p:cMediaNode showWhenStopped="1">
                                        <p:cTn>
                                          <p:stCondLst>
                                            <p:cond delay="0" evt="begin">
                                              <p:tn val="768"/>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51" name="Picture 2" descr=""/>
          <p:cNvPicPr/>
          <p:nvPr/>
        </p:nvPicPr>
        <p:blipFill>
          <a:blip r:embed="rId2"/>
          <a:srcRect l="73182" t="42990" r="20302" b="40497"/>
          <a:stretch/>
        </p:blipFill>
        <p:spPr>
          <a:xfrm>
            <a:off x="0" y="4800600"/>
            <a:ext cx="1828080" cy="2253240"/>
          </a:xfrm>
          <a:prstGeom prst="rect">
            <a:avLst/>
          </a:prstGeom>
          <a:ln w="0">
            <a:noFill/>
          </a:ln>
        </p:spPr>
      </p:pic>
      <p:pic>
        <p:nvPicPr>
          <p:cNvPr id="452"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453" name="TextBox 4"/>
          <p:cNvSpPr/>
          <p:nvPr/>
        </p:nvSpPr>
        <p:spPr>
          <a:xfrm>
            <a:off x="1371600" y="637200"/>
            <a:ext cx="6628680" cy="155196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nSpc>
                <a:spcPct val="100000"/>
              </a:lnSpc>
            </a:pPr>
            <a:r>
              <a:rPr b="0" lang="fr-FR" sz="3200" spc="-1" strike="noStrike">
                <a:solidFill>
                  <a:schemeClr val="dk1"/>
                </a:solidFill>
                <a:latin typeface="Calibri"/>
                <a:ea typeface="DejaVu Sans"/>
              </a:rPr>
              <a:t>Lau bụi cho lá là một biện pháp giúp quá trình trao đổi khí</a:t>
            </a:r>
            <a:r>
              <a:rPr b="0" lang="en-US" sz="3200" spc="-1" strike="noStrike">
                <a:solidFill>
                  <a:schemeClr val="dk1"/>
                </a:solidFill>
                <a:latin typeface="Calibri"/>
                <a:ea typeface="DejaVu Sans"/>
              </a:rPr>
              <a:t> </a:t>
            </a:r>
            <a:r>
              <a:rPr b="0" lang="fr-FR" sz="3200" spc="-1" strike="noStrike">
                <a:solidFill>
                  <a:schemeClr val="dk1"/>
                </a:solidFill>
                <a:latin typeface="Calibri"/>
                <a:ea typeface="DejaVu Sans"/>
              </a:rPr>
              <a:t>ở thực vật diễn ra thuận lợi đúng hay sai?</a:t>
            </a:r>
            <a:endParaRPr b="0" lang="en-US" sz="3200" spc="-1" strike="noStrike">
              <a:latin typeface="Arial"/>
            </a:endParaRPr>
          </a:p>
        </p:txBody>
      </p:sp>
      <p:sp>
        <p:nvSpPr>
          <p:cNvPr id="454" name="TextBox 5"/>
          <p:cNvSpPr/>
          <p:nvPr/>
        </p:nvSpPr>
        <p:spPr>
          <a:xfrm>
            <a:off x="2514600" y="3809880"/>
            <a:ext cx="5894280" cy="5770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r>
              <a:rPr b="0" lang="en-US" sz="3200" spc="-1" strike="noStrike">
                <a:solidFill>
                  <a:srgbClr val="000000"/>
                </a:solidFill>
                <a:latin typeface="Times New Roman"/>
                <a:ea typeface="DejaVu Sans"/>
              </a:rPr>
              <a:t>Đ/án: Đúng</a:t>
            </a:r>
            <a:endParaRPr b="0" lang="en-US" sz="3200" spc="-1" strike="noStrike">
              <a:latin typeface="Arial"/>
            </a:endParaRPr>
          </a:p>
        </p:txBody>
      </p:sp>
      <p:grpSp>
        <p:nvGrpSpPr>
          <p:cNvPr id="455" name="times up"/>
          <p:cNvGrpSpPr/>
          <p:nvPr/>
        </p:nvGrpSpPr>
        <p:grpSpPr>
          <a:xfrm>
            <a:off x="85320" y="1762200"/>
            <a:ext cx="1204920" cy="361800"/>
            <a:chOff x="85320" y="1762200"/>
            <a:chExt cx="1204920" cy="361800"/>
          </a:xfrm>
        </p:grpSpPr>
        <p:sp>
          <p:nvSpPr>
            <p:cNvPr id="456" name="Rounded Rectangle 7"/>
            <p:cNvSpPr/>
            <p:nvPr/>
          </p:nvSpPr>
          <p:spPr>
            <a:xfrm>
              <a:off x="100080" y="1762200"/>
              <a:ext cx="1190160" cy="361800"/>
            </a:xfrm>
            <a:prstGeom prst="roundRect">
              <a:avLst>
                <a:gd name="adj" fmla="val 16667"/>
              </a:avLst>
            </a:prstGeom>
            <a:solidFill>
              <a:srgbClr val="ffc000"/>
            </a:solidFill>
            <a:ln w="12700">
              <a:noFill/>
            </a:ln>
          </p:spPr>
          <p:style>
            <a:lnRef idx="0"/>
            <a:fillRef idx="0"/>
            <a:effectRef idx="0"/>
            <a:fontRef idx="minor"/>
          </p:style>
        </p:sp>
        <p:sp>
          <p:nvSpPr>
            <p:cNvPr id="457" name="Rounded Rectangle 8"/>
            <p:cNvSpPr/>
            <p:nvPr/>
          </p:nvSpPr>
          <p:spPr>
            <a:xfrm>
              <a:off x="85320" y="176220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458" name="Rectangle 9"/>
          <p:cNvSpPr/>
          <p:nvPr/>
        </p:nvSpPr>
        <p:spPr>
          <a:xfrm>
            <a:off x="400320" y="1044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459" name="Picture 10" descr=""/>
          <p:cNvPicPr/>
          <p:nvPr/>
        </p:nvPicPr>
        <p:blipFill>
          <a:blip r:embed="rId5"/>
          <a:stretch/>
        </p:blipFill>
        <p:spPr>
          <a:xfrm>
            <a:off x="0" y="315000"/>
            <a:ext cx="1369800" cy="1365480"/>
          </a:xfrm>
          <a:prstGeom prst="rect">
            <a:avLst/>
          </a:prstGeom>
          <a:ln w="0">
            <a:noFill/>
          </a:ln>
        </p:spPr>
      </p:pic>
      <p:grpSp>
        <p:nvGrpSpPr>
          <p:cNvPr id="460" name="Clock hand spin"/>
          <p:cNvGrpSpPr/>
          <p:nvPr/>
        </p:nvGrpSpPr>
        <p:grpSpPr>
          <a:xfrm>
            <a:off x="330480" y="794880"/>
            <a:ext cx="708480" cy="702000"/>
            <a:chOff x="330480" y="794880"/>
            <a:chExt cx="708480" cy="702000"/>
          </a:xfrm>
        </p:grpSpPr>
        <p:sp>
          <p:nvSpPr>
            <p:cNvPr id="461" name="Oval 28"/>
            <p:cNvSpPr/>
            <p:nvPr/>
          </p:nvSpPr>
          <p:spPr>
            <a:xfrm rot="1786200">
              <a:off x="421920" y="891360"/>
              <a:ext cx="524880" cy="508680"/>
            </a:xfrm>
            <a:prstGeom prst="ellipse">
              <a:avLst/>
            </a:prstGeom>
            <a:solidFill>
              <a:srgbClr val="fdfcfa"/>
            </a:solidFill>
            <a:ln w="0">
              <a:noFill/>
            </a:ln>
          </p:spPr>
          <p:style>
            <a:lnRef idx="0"/>
            <a:fillRef idx="0"/>
            <a:effectRef idx="0"/>
            <a:fontRef idx="minor"/>
          </p:style>
        </p:sp>
        <p:sp>
          <p:nvSpPr>
            <p:cNvPr id="462" name="hour hand"/>
            <p:cNvSpPr/>
            <p:nvPr/>
          </p:nvSpPr>
          <p:spPr>
            <a:xfrm rot="1786200">
              <a:off x="646560" y="99720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463" name="TextBox 14"/>
          <p:cNvSpPr/>
          <p:nvPr/>
        </p:nvSpPr>
        <p:spPr>
          <a:xfrm>
            <a:off x="842760" y="93744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64" name="TextBox 15"/>
          <p:cNvSpPr/>
          <p:nvPr/>
        </p:nvSpPr>
        <p:spPr>
          <a:xfrm>
            <a:off x="590040" y="119124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65" name="TextBox 16"/>
          <p:cNvSpPr/>
          <p:nvPr/>
        </p:nvSpPr>
        <p:spPr>
          <a:xfrm>
            <a:off x="244440" y="97524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66" name="TextBox 17"/>
          <p:cNvSpPr/>
          <p:nvPr/>
        </p:nvSpPr>
        <p:spPr>
          <a:xfrm>
            <a:off x="528480" y="69156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773" dur="indefinite" restart="never" nodeType="tmRoot">
          <p:childTnLst>
            <p:seq>
              <p:cTn id="774" dur="indefinite" nodeType="mainSeq">
                <p:childTnLst>
                  <p:par>
                    <p:cTn id="775" fill="hold">
                      <p:stCondLst>
                        <p:cond delay="0"/>
                      </p:stCondLst>
                      <p:childTnLst>
                        <p:par>
                          <p:cTn id="776" fill="hold">
                            <p:stCondLst>
                              <p:cond delay="0"/>
                            </p:stCondLst>
                            <p:childTnLst>
                              <p:par>
                                <p:cTn id="777" nodeType="withEffect" fill="hold" presetClass="entr" presetID="42">
                                  <p:stCondLst>
                                    <p:cond delay="0"/>
                                  </p:stCondLst>
                                  <p:childTnLst>
                                    <p:set>
                                      <p:cBhvr>
                                        <p:cTn id="778" dur="1" fill="hold">
                                          <p:stCondLst>
                                            <p:cond delay="0"/>
                                          </p:stCondLst>
                                        </p:cTn>
                                        <p:tgtEl>
                                          <p:spTgt spid="453"/>
                                        </p:tgtEl>
                                        <p:attrNameLst>
                                          <p:attrName>style.visibility</p:attrName>
                                        </p:attrNameLst>
                                      </p:cBhvr>
                                      <p:to>
                                        <p:strVal val="visible"/>
                                      </p:to>
                                    </p:set>
                                    <p:animEffect filter="fade" transition="in">
                                      <p:cBhvr additive="repl">
                                        <p:cTn id="779" dur="1000"/>
                                        <p:tgtEl>
                                          <p:spTgt spid="453"/>
                                        </p:tgtEl>
                                      </p:cBhvr>
                                    </p:animEffect>
                                    <p:anim calcmode="lin" valueType="num">
                                      <p:cBhvr additive="repl">
                                        <p:cTn id="780" dur="1000" fill="hold"/>
                                        <p:tgtEl>
                                          <p:spTgt spid="453"/>
                                        </p:tgtEl>
                                        <p:attrNameLst>
                                          <p:attrName>ppt_x</p:attrName>
                                        </p:attrNameLst>
                                      </p:cBhvr>
                                      <p:tavLst>
                                        <p:tav tm="0">
                                          <p:val>
                                            <p:strVal val="#ppt_x"/>
                                          </p:val>
                                        </p:tav>
                                        <p:tav tm="100000">
                                          <p:val>
                                            <p:strVal val="#ppt_x"/>
                                          </p:val>
                                        </p:tav>
                                      </p:tavLst>
                                    </p:anim>
                                    <p:anim calcmode="lin" valueType="num">
                                      <p:cBhvr additive="repl">
                                        <p:cTn id="781" dur="1000" fill="hold"/>
                                        <p:tgtEl>
                                          <p:spTgt spid="453"/>
                                        </p:tgtEl>
                                        <p:attrNameLst>
                                          <p:attrName>ppt_y</p:attrName>
                                        </p:attrNameLst>
                                      </p:cBhvr>
                                      <p:tavLst>
                                        <p:tav tm="0">
                                          <p:val>
                                            <p:strVal val="#ppt_y+.1"/>
                                          </p:val>
                                        </p:tav>
                                        <p:tav tm="100000">
                                          <p:val>
                                            <p:strVal val="#ppt_y"/>
                                          </p:val>
                                        </p:tav>
                                      </p:tavLst>
                                    </p:anim>
                                  </p:childTnLst>
                                </p:cTn>
                              </p:par>
                            </p:childTnLst>
                          </p:cTn>
                        </p:par>
                      </p:childTnLst>
                    </p:cTn>
                  </p:par>
                  <p:par>
                    <p:cTn id="782" fill="hold">
                      <p:stCondLst>
                        <p:cond delay="indefinite"/>
                      </p:stCondLst>
                      <p:childTnLst>
                        <p:par>
                          <p:cTn id="783" fill="hold">
                            <p:stCondLst>
                              <p:cond delay="0"/>
                            </p:stCondLst>
                            <p:childTnLst>
                              <p:par>
                                <p:cTn id="784" nodeType="clickEffect" fill="hold" presetClass="entr" presetID="6" presetSubtype="16">
                                  <p:stCondLst>
                                    <p:cond delay="0"/>
                                  </p:stCondLst>
                                  <p:childTnLst>
                                    <p:set>
                                      <p:cBhvr>
                                        <p:cTn id="785" dur="1" fill="hold">
                                          <p:stCondLst>
                                            <p:cond delay="0"/>
                                          </p:stCondLst>
                                        </p:cTn>
                                        <p:tgtEl>
                                          <p:spTgt spid="454"/>
                                        </p:tgtEl>
                                        <p:attrNameLst>
                                          <p:attrName>style.visibility</p:attrName>
                                        </p:attrNameLst>
                                      </p:cBhvr>
                                      <p:to>
                                        <p:strVal val="visible"/>
                                      </p:to>
                                    </p:set>
                                    <p:animEffect filter="circle(in)" transition="in">
                                      <p:cBhvr additive="repl">
                                        <p:cTn id="786" dur="1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seq>
              <p:cTn id="787" restart="whenNotActive" nodeType="interactiveSeq" fill="hold">
                <p:stCondLst>
                  <p:cond delay="0" evt="onClick">
                    <p:tgtEl>
                      <p:spTgt spid="458"/>
                    </p:tgtEl>
                  </p:cond>
                </p:stCondLst>
                <p:childTnLst>
                  <p:par>
                    <p:cTn id="788" fill="hold">
                      <p:stCondLst>
                        <p:cond delay="0" evt="onClick">
                          <p:tgtEl>
                            <p:spTgt spid="458"/>
                          </p:tgtEl>
                        </p:cond>
                      </p:stCondLst>
                      <p:childTnLst>
                        <p:par>
                          <p:cTn id="789" fill="hold">
                            <p:stCondLst>
                              <p:cond delay="0"/>
                            </p:stCondLst>
                            <p:childTnLst>
                              <p:par>
                                <p:cTn id="790" nodeType="clickEffect" fill="hold" presetClass="emph" presetID="8">
                                  <p:stCondLst>
                                    <p:cond delay="0"/>
                                  </p:stCondLst>
                                  <p:childTnLst>
                                    <p:animRot by="21600000">
                                      <p:cBhvr>
                                        <p:cTn id="791" dur="10000" fill="hold"/>
                                        <p:tgtEl>
                                          <p:spTgt spid="460"/>
                                        </p:tgtEl>
                                        <p:attrNameLst>
                                          <p:attrName>r</p:attrName>
                                        </p:attrNameLst>
                                      </p:cBhvr>
                                    </p:animRot>
                                  </p:childTnLst>
                                </p:cTn>
                              </p:par>
                            </p:childTnLst>
                          </p:cTn>
                        </p:par>
                        <p:par>
                          <p:cTn id="792" fill="hold">
                            <p:stCondLst>
                              <p:cond delay="10000"/>
                            </p:stCondLst>
                            <p:childTnLst>
                              <p:par>
                                <p:cTn id="793" nodeType="afterEffect" fill="hold" presetClass="entr" presetID="53" presetSubtype="16">
                                  <p:stCondLst>
                                    <p:cond delay="0"/>
                                  </p:stCondLst>
                                  <p:childTnLst>
                                    <p:set>
                                      <p:cBhvr>
                                        <p:cTn id="794" dur="1" fill="hold">
                                          <p:stCondLst>
                                            <p:cond delay="0"/>
                                          </p:stCondLst>
                                        </p:cTn>
                                        <p:tgtEl>
                                          <p:spTgt spid="455"/>
                                        </p:tgtEl>
                                        <p:attrNameLst>
                                          <p:attrName>style.visibility</p:attrName>
                                        </p:attrNameLst>
                                      </p:cBhvr>
                                      <p:to>
                                        <p:strVal val="visible"/>
                                      </p:to>
                                    </p:set>
                                    <p:anim calcmode="lin" valueType="num">
                                      <p:cBhvr additive="repl">
                                        <p:cTn id="795" dur="3000" fill="hold"/>
                                        <p:tgtEl>
                                          <p:spTgt spid="455"/>
                                        </p:tgtEl>
                                        <p:attrNameLst>
                                          <p:attrName>ppt_w</p:attrName>
                                        </p:attrNameLst>
                                      </p:cBhvr>
                                      <p:tavLst>
                                        <p:tav tm="0">
                                          <p:val>
                                            <p:fltVal val="0"/>
                                          </p:val>
                                        </p:tav>
                                        <p:tav tm="100000">
                                          <p:val>
                                            <p:strVal val="#ppt_w"/>
                                          </p:val>
                                        </p:tav>
                                      </p:tavLst>
                                    </p:anim>
                                    <p:anim calcmode="lin" valueType="num">
                                      <p:cBhvr additive="repl">
                                        <p:cTn id="796" dur="3000" fill="hold"/>
                                        <p:tgtEl>
                                          <p:spTgt spid="455"/>
                                        </p:tgtEl>
                                        <p:attrNameLst>
                                          <p:attrName>ppt_h</p:attrName>
                                        </p:attrNameLst>
                                      </p:cBhvr>
                                      <p:tavLst>
                                        <p:tav tm="0">
                                          <p:val>
                                            <p:fltVal val="0"/>
                                          </p:val>
                                        </p:tav>
                                        <p:tav tm="100000">
                                          <p:val>
                                            <p:strVal val="#ppt_h"/>
                                          </p:val>
                                        </p:tav>
                                      </p:tavLst>
                                    </p:anim>
                                    <p:animEffect filter="fade" transition="in">
                                      <p:cBhvr additive="repl">
                                        <p:cTn id="797" dur="3000"/>
                                        <p:tgtEl>
                                          <p:spTgt spid="455"/>
                                        </p:tgtEl>
                                      </p:cBhvr>
                                    </p:animEffect>
                                    <p:audio isNarration="0">
                                      <p:cMediaNode showWhenStopped="1">
                                        <p:cTn>
                                          <p:stCondLst>
                                            <p:cond delay="0" evt="begin">
                                              <p:tn val="793"/>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67" name="Picture 2" descr=""/>
          <p:cNvPicPr/>
          <p:nvPr/>
        </p:nvPicPr>
        <p:blipFill>
          <a:blip r:embed="rId2"/>
          <a:srcRect l="73182" t="42990" r="20302" b="40497"/>
          <a:stretch/>
        </p:blipFill>
        <p:spPr>
          <a:xfrm>
            <a:off x="0" y="4800600"/>
            <a:ext cx="1828080" cy="2253240"/>
          </a:xfrm>
          <a:prstGeom prst="rect">
            <a:avLst/>
          </a:prstGeom>
          <a:ln w="0">
            <a:noFill/>
          </a:ln>
        </p:spPr>
      </p:pic>
      <p:pic>
        <p:nvPicPr>
          <p:cNvPr id="468"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469" name="TextBox 4"/>
          <p:cNvSpPr/>
          <p:nvPr/>
        </p:nvSpPr>
        <p:spPr>
          <a:xfrm>
            <a:off x="1600200" y="609480"/>
            <a:ext cx="6400080" cy="203940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gn="just">
              <a:lnSpc>
                <a:spcPct val="100000"/>
              </a:lnSpc>
            </a:pPr>
            <a:r>
              <a:rPr b="0" lang="en-US" sz="3200" spc="-1" strike="noStrike">
                <a:solidFill>
                  <a:schemeClr val="dk1"/>
                </a:solidFill>
                <a:latin typeface="Calibri"/>
                <a:ea typeface="DejaVu Sans"/>
              </a:rPr>
              <a:t>Tại sao khi sưởi ấm bằng than hoặc củi trong phòng kín, người trong phòng có thể bị ngất hoặc nguy hiểm đến tính mạng?</a:t>
            </a:r>
            <a:endParaRPr b="0" lang="en-US" sz="3200" spc="-1" strike="noStrike">
              <a:latin typeface="Arial"/>
            </a:endParaRPr>
          </a:p>
        </p:txBody>
      </p:sp>
      <p:sp>
        <p:nvSpPr>
          <p:cNvPr id="470" name="TextBox 5"/>
          <p:cNvSpPr/>
          <p:nvPr/>
        </p:nvSpPr>
        <p:spPr>
          <a:xfrm>
            <a:off x="1856520" y="3277080"/>
            <a:ext cx="5894280" cy="285156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gn="just">
              <a:lnSpc>
                <a:spcPct val="100000"/>
              </a:lnSpc>
            </a:pPr>
            <a:r>
              <a:rPr b="0" lang="en-US" sz="2400" spc="-1" strike="noStrike">
                <a:solidFill>
                  <a:srgbClr val="000000"/>
                </a:solidFill>
                <a:latin typeface="Times New Roman"/>
                <a:ea typeface="DejaVu Sans"/>
              </a:rPr>
              <a:t>Đ/án:</a:t>
            </a:r>
            <a:r>
              <a:rPr b="0" lang="vi-VN"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Khi sưởi ấm bằng cách đốt than, củi trong phòng kín, lượng khí </a:t>
            </a:r>
            <a:r>
              <a:rPr b="0" lang="fr-FR" sz="2400" spc="-1" strike="noStrike">
                <a:solidFill>
                  <a:schemeClr val="dk1"/>
                </a:solidFill>
                <a:latin typeface="Times New Roman"/>
                <a:ea typeface="DejaVu Sans"/>
              </a:rPr>
              <a:t>O</a:t>
            </a:r>
            <a:r>
              <a:rPr b="0" lang="fr-FR" sz="2400" spc="-1" strike="noStrike" baseline="-25000">
                <a:solidFill>
                  <a:schemeClr val="dk1"/>
                </a:solidFill>
                <a:latin typeface="Times New Roman"/>
                <a:ea typeface="DejaVu Sans"/>
              </a:rPr>
              <a:t>2</a:t>
            </a:r>
            <a:r>
              <a:rPr b="0" lang="vi-VN" sz="2400" spc="-1" strike="noStrike">
                <a:solidFill>
                  <a:srgbClr val="000000"/>
                </a:solidFill>
                <a:latin typeface="Times New Roman"/>
                <a:ea typeface="DejaVu Sans"/>
              </a:rPr>
              <a:t> trong</a:t>
            </a: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phòng tiêu hao dần, đóng thời sinh ra khí co và </a:t>
            </a:r>
            <a:r>
              <a:rPr b="0" lang="fr-FR" sz="2400" spc="-1" strike="noStrike">
                <a:solidFill>
                  <a:schemeClr val="dk1"/>
                </a:solidFill>
                <a:latin typeface="Times New Roman"/>
                <a:ea typeface="DejaVu Sans"/>
              </a:rPr>
              <a:t>CO</a:t>
            </a:r>
            <a:r>
              <a:rPr b="0" lang="fr-FR" sz="2400" spc="-1" strike="noStrike" baseline="-25000">
                <a:solidFill>
                  <a:schemeClr val="dk1"/>
                </a:solidFill>
                <a:latin typeface="Times New Roman"/>
                <a:ea typeface="DejaVu Sans"/>
              </a:rPr>
              <a:t>2</a:t>
            </a:r>
            <a:r>
              <a:rPr b="0" lang="vi-VN" sz="2400" spc="-1" strike="noStrike">
                <a:solidFill>
                  <a:srgbClr val="000000"/>
                </a:solidFill>
                <a:latin typeface="Times New Roman"/>
                <a:ea typeface="DejaVu Sans"/>
              </a:rPr>
              <a:t> trong quá trình cháy.</a:t>
            </a: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Khi hít vào cơ thể, co và </a:t>
            </a:r>
            <a:r>
              <a:rPr b="0" lang="fr-FR" sz="2400" spc="-1" strike="noStrike">
                <a:solidFill>
                  <a:schemeClr val="dk1"/>
                </a:solidFill>
                <a:latin typeface="Times New Roman"/>
                <a:ea typeface="DejaVu Sans"/>
              </a:rPr>
              <a:t>CO</a:t>
            </a:r>
            <a:r>
              <a:rPr b="0" lang="fr-FR" sz="2400" spc="-1" strike="noStrike" baseline="-25000">
                <a:solidFill>
                  <a:schemeClr val="dk1"/>
                </a:solidFill>
                <a:latin typeface="Times New Roman"/>
                <a:ea typeface="DejaVu Sans"/>
              </a:rPr>
              <a:t>2</a:t>
            </a:r>
            <a:r>
              <a:rPr b="0" lang="vi-VN" sz="2400" spc="-1" strike="noStrike">
                <a:solidFill>
                  <a:srgbClr val="000000"/>
                </a:solidFill>
                <a:latin typeface="Times New Roman"/>
                <a:ea typeface="DejaVu Sans"/>
              </a:rPr>
              <a:t> sẽ thay thế </a:t>
            </a:r>
            <a:r>
              <a:rPr b="0" lang="fr-FR" sz="2400" spc="-1" strike="noStrike">
                <a:solidFill>
                  <a:schemeClr val="dk1"/>
                </a:solidFill>
                <a:latin typeface="Times New Roman"/>
                <a:ea typeface="DejaVu Sans"/>
              </a:rPr>
              <a:t>O</a:t>
            </a:r>
            <a:r>
              <a:rPr b="0" lang="fr-FR" sz="2400" spc="-1" strike="noStrike" baseline="-25000">
                <a:solidFill>
                  <a:schemeClr val="dk1"/>
                </a:solidFill>
                <a:latin typeface="Times New Roman"/>
                <a:ea typeface="DejaVu Sans"/>
              </a:rPr>
              <a:t>2</a:t>
            </a:r>
            <a:r>
              <a:rPr b="0" lang="vi-VN" sz="2400" spc="-1" strike="noStrike">
                <a:solidFill>
                  <a:srgbClr val="000000"/>
                </a:solidFill>
                <a:latin typeface="Times New Roman"/>
                <a:ea typeface="DejaVu Sans"/>
              </a:rPr>
              <a:t> liên kết với tế bào hồng cẩu dẫn</a:t>
            </a: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đến tình trạng cơ thể thiếu </a:t>
            </a:r>
            <a:r>
              <a:rPr b="0" lang="fr-FR" sz="2400" spc="-1" strike="noStrike">
                <a:solidFill>
                  <a:schemeClr val="dk1"/>
                </a:solidFill>
                <a:latin typeface="Times New Roman"/>
                <a:ea typeface="DejaVu Sans"/>
              </a:rPr>
              <a:t>O</a:t>
            </a:r>
            <a:r>
              <a:rPr b="0" lang="fr-FR" sz="2400" spc="-1" strike="noStrike" baseline="-25000">
                <a:solidFill>
                  <a:schemeClr val="dk1"/>
                </a:solidFill>
                <a:latin typeface="Times New Roman"/>
                <a:ea typeface="DejaVu Sans"/>
              </a:rPr>
              <a:t>2</a:t>
            </a:r>
            <a:r>
              <a:rPr b="0" lang="vi-VN" sz="2400" spc="-1" strike="noStrike">
                <a:solidFill>
                  <a:srgbClr val="000000"/>
                </a:solidFill>
                <a:latin typeface="Times New Roman"/>
                <a:ea typeface="DejaVu Sans"/>
              </a:rPr>
              <a:t>, gây nguy hiểm đến tính mạng.</a:t>
            </a:r>
            <a:endParaRPr b="0" lang="en-US" sz="2400" spc="-1" strike="noStrike">
              <a:latin typeface="Arial"/>
            </a:endParaRPr>
          </a:p>
        </p:txBody>
      </p:sp>
      <p:grpSp>
        <p:nvGrpSpPr>
          <p:cNvPr id="471" name="times up"/>
          <p:cNvGrpSpPr/>
          <p:nvPr/>
        </p:nvGrpSpPr>
        <p:grpSpPr>
          <a:xfrm>
            <a:off x="3960" y="1762200"/>
            <a:ext cx="1205280" cy="361800"/>
            <a:chOff x="3960" y="1762200"/>
            <a:chExt cx="1205280" cy="361800"/>
          </a:xfrm>
        </p:grpSpPr>
        <p:sp>
          <p:nvSpPr>
            <p:cNvPr id="472" name="Rounded Rectangle 7"/>
            <p:cNvSpPr/>
            <p:nvPr/>
          </p:nvSpPr>
          <p:spPr>
            <a:xfrm>
              <a:off x="19080" y="1762200"/>
              <a:ext cx="1190160" cy="361800"/>
            </a:xfrm>
            <a:prstGeom prst="roundRect">
              <a:avLst>
                <a:gd name="adj" fmla="val 16667"/>
              </a:avLst>
            </a:prstGeom>
            <a:solidFill>
              <a:srgbClr val="ffc000"/>
            </a:solidFill>
            <a:ln w="12700">
              <a:noFill/>
            </a:ln>
          </p:spPr>
          <p:style>
            <a:lnRef idx="0"/>
            <a:fillRef idx="0"/>
            <a:effectRef idx="0"/>
            <a:fontRef idx="minor"/>
          </p:style>
        </p:sp>
        <p:sp>
          <p:nvSpPr>
            <p:cNvPr id="473" name="Rounded Rectangle 8"/>
            <p:cNvSpPr/>
            <p:nvPr/>
          </p:nvSpPr>
          <p:spPr>
            <a:xfrm>
              <a:off x="3960" y="176220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474" name="Rectangle 9"/>
          <p:cNvSpPr/>
          <p:nvPr/>
        </p:nvSpPr>
        <p:spPr>
          <a:xfrm>
            <a:off x="319320" y="1044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475" name="Picture 10" descr=""/>
          <p:cNvPicPr/>
          <p:nvPr/>
        </p:nvPicPr>
        <p:blipFill>
          <a:blip r:embed="rId5"/>
          <a:stretch/>
        </p:blipFill>
        <p:spPr>
          <a:xfrm>
            <a:off x="-81000" y="315000"/>
            <a:ext cx="1369800" cy="1365480"/>
          </a:xfrm>
          <a:prstGeom prst="rect">
            <a:avLst/>
          </a:prstGeom>
          <a:ln w="0">
            <a:noFill/>
          </a:ln>
        </p:spPr>
      </p:pic>
      <p:grpSp>
        <p:nvGrpSpPr>
          <p:cNvPr id="476" name="Clock hand spin"/>
          <p:cNvGrpSpPr/>
          <p:nvPr/>
        </p:nvGrpSpPr>
        <p:grpSpPr>
          <a:xfrm>
            <a:off x="249480" y="794880"/>
            <a:ext cx="708480" cy="702000"/>
            <a:chOff x="249480" y="794880"/>
            <a:chExt cx="708480" cy="702000"/>
          </a:xfrm>
        </p:grpSpPr>
        <p:sp>
          <p:nvSpPr>
            <p:cNvPr id="477" name="Oval 28"/>
            <p:cNvSpPr/>
            <p:nvPr/>
          </p:nvSpPr>
          <p:spPr>
            <a:xfrm rot="1786200">
              <a:off x="340920" y="891360"/>
              <a:ext cx="524880" cy="508680"/>
            </a:xfrm>
            <a:prstGeom prst="ellipse">
              <a:avLst/>
            </a:prstGeom>
            <a:solidFill>
              <a:srgbClr val="fdfcfa"/>
            </a:solidFill>
            <a:ln w="0">
              <a:noFill/>
            </a:ln>
          </p:spPr>
          <p:style>
            <a:lnRef idx="0"/>
            <a:fillRef idx="0"/>
            <a:effectRef idx="0"/>
            <a:fontRef idx="minor"/>
          </p:style>
        </p:sp>
        <p:sp>
          <p:nvSpPr>
            <p:cNvPr id="478" name="hour hand"/>
            <p:cNvSpPr/>
            <p:nvPr/>
          </p:nvSpPr>
          <p:spPr>
            <a:xfrm rot="1786200">
              <a:off x="565560" y="99720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479" name="TextBox 14"/>
          <p:cNvSpPr/>
          <p:nvPr/>
        </p:nvSpPr>
        <p:spPr>
          <a:xfrm>
            <a:off x="761760" y="93744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80" name="TextBox 15"/>
          <p:cNvSpPr/>
          <p:nvPr/>
        </p:nvSpPr>
        <p:spPr>
          <a:xfrm>
            <a:off x="509040" y="119124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81" name="TextBox 16"/>
          <p:cNvSpPr/>
          <p:nvPr/>
        </p:nvSpPr>
        <p:spPr>
          <a:xfrm>
            <a:off x="163440" y="97524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82" name="TextBox 17"/>
          <p:cNvSpPr/>
          <p:nvPr/>
        </p:nvSpPr>
        <p:spPr>
          <a:xfrm>
            <a:off x="447480" y="69156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798" dur="indefinite" restart="never" nodeType="tmRoot">
          <p:childTnLst>
            <p:seq>
              <p:cTn id="799" dur="indefinite" nodeType="mainSeq">
                <p:childTnLst>
                  <p:par>
                    <p:cTn id="800" fill="hold">
                      <p:stCondLst>
                        <p:cond delay="0"/>
                      </p:stCondLst>
                      <p:childTnLst>
                        <p:par>
                          <p:cTn id="801" fill="hold">
                            <p:stCondLst>
                              <p:cond delay="0"/>
                            </p:stCondLst>
                            <p:childTnLst>
                              <p:par>
                                <p:cTn id="802" nodeType="withEffect" fill="hold" presetClass="entr" presetID="42">
                                  <p:stCondLst>
                                    <p:cond delay="0"/>
                                  </p:stCondLst>
                                  <p:childTnLst>
                                    <p:set>
                                      <p:cBhvr>
                                        <p:cTn id="803" dur="1" fill="hold">
                                          <p:stCondLst>
                                            <p:cond delay="0"/>
                                          </p:stCondLst>
                                        </p:cTn>
                                        <p:tgtEl>
                                          <p:spTgt spid="469"/>
                                        </p:tgtEl>
                                        <p:attrNameLst>
                                          <p:attrName>style.visibility</p:attrName>
                                        </p:attrNameLst>
                                      </p:cBhvr>
                                      <p:to>
                                        <p:strVal val="visible"/>
                                      </p:to>
                                    </p:set>
                                    <p:animEffect filter="fade" transition="in">
                                      <p:cBhvr additive="repl">
                                        <p:cTn id="804" dur="1000"/>
                                        <p:tgtEl>
                                          <p:spTgt spid="469"/>
                                        </p:tgtEl>
                                      </p:cBhvr>
                                    </p:animEffect>
                                    <p:anim calcmode="lin" valueType="num">
                                      <p:cBhvr additive="repl">
                                        <p:cTn id="805" dur="1000" fill="hold"/>
                                        <p:tgtEl>
                                          <p:spTgt spid="469"/>
                                        </p:tgtEl>
                                        <p:attrNameLst>
                                          <p:attrName>ppt_x</p:attrName>
                                        </p:attrNameLst>
                                      </p:cBhvr>
                                      <p:tavLst>
                                        <p:tav tm="0">
                                          <p:val>
                                            <p:strVal val="#ppt_x"/>
                                          </p:val>
                                        </p:tav>
                                        <p:tav tm="100000">
                                          <p:val>
                                            <p:strVal val="#ppt_x"/>
                                          </p:val>
                                        </p:tav>
                                      </p:tavLst>
                                    </p:anim>
                                    <p:anim calcmode="lin" valueType="num">
                                      <p:cBhvr additive="repl">
                                        <p:cTn id="806"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par>
                    <p:cTn id="807" fill="hold">
                      <p:stCondLst>
                        <p:cond delay="indefinite"/>
                      </p:stCondLst>
                      <p:childTnLst>
                        <p:par>
                          <p:cTn id="808" fill="hold">
                            <p:stCondLst>
                              <p:cond delay="0"/>
                            </p:stCondLst>
                            <p:childTnLst>
                              <p:par>
                                <p:cTn id="809" nodeType="clickEffect" fill="hold" presetClass="entr" presetID="6" presetSubtype="16">
                                  <p:stCondLst>
                                    <p:cond delay="0"/>
                                  </p:stCondLst>
                                  <p:childTnLst>
                                    <p:set>
                                      <p:cBhvr>
                                        <p:cTn id="810" dur="1" fill="hold">
                                          <p:stCondLst>
                                            <p:cond delay="0"/>
                                          </p:stCondLst>
                                        </p:cTn>
                                        <p:tgtEl>
                                          <p:spTgt spid="470"/>
                                        </p:tgtEl>
                                        <p:attrNameLst>
                                          <p:attrName>style.visibility</p:attrName>
                                        </p:attrNameLst>
                                      </p:cBhvr>
                                      <p:to>
                                        <p:strVal val="visible"/>
                                      </p:to>
                                    </p:set>
                                    <p:animEffect filter="circle(in)" transition="in">
                                      <p:cBhvr additive="repl">
                                        <p:cTn id="811"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seq>
              <p:cTn id="812" restart="whenNotActive" nodeType="interactiveSeq" fill="hold">
                <p:stCondLst>
                  <p:cond delay="0" evt="onClick">
                    <p:tgtEl>
                      <p:spTgt spid="474"/>
                    </p:tgtEl>
                  </p:cond>
                </p:stCondLst>
                <p:childTnLst>
                  <p:par>
                    <p:cTn id="813" fill="hold">
                      <p:stCondLst>
                        <p:cond delay="0" evt="onClick">
                          <p:tgtEl>
                            <p:spTgt spid="474"/>
                          </p:tgtEl>
                        </p:cond>
                      </p:stCondLst>
                      <p:childTnLst>
                        <p:par>
                          <p:cTn id="814" fill="hold">
                            <p:stCondLst>
                              <p:cond delay="0"/>
                            </p:stCondLst>
                            <p:childTnLst>
                              <p:par>
                                <p:cTn id="815" nodeType="clickEffect" fill="hold" presetClass="emph" presetID="8">
                                  <p:stCondLst>
                                    <p:cond delay="0"/>
                                  </p:stCondLst>
                                  <p:childTnLst>
                                    <p:animRot by="21600000">
                                      <p:cBhvr>
                                        <p:cTn id="816" dur="10000" fill="hold"/>
                                        <p:tgtEl>
                                          <p:spTgt spid="476"/>
                                        </p:tgtEl>
                                        <p:attrNameLst>
                                          <p:attrName>r</p:attrName>
                                        </p:attrNameLst>
                                      </p:cBhvr>
                                    </p:animRot>
                                  </p:childTnLst>
                                </p:cTn>
                              </p:par>
                            </p:childTnLst>
                          </p:cTn>
                        </p:par>
                        <p:par>
                          <p:cTn id="817" fill="hold">
                            <p:stCondLst>
                              <p:cond delay="10000"/>
                            </p:stCondLst>
                            <p:childTnLst>
                              <p:par>
                                <p:cTn id="818" nodeType="afterEffect" fill="hold" presetClass="entr" presetID="53" presetSubtype="16">
                                  <p:stCondLst>
                                    <p:cond delay="0"/>
                                  </p:stCondLst>
                                  <p:childTnLst>
                                    <p:set>
                                      <p:cBhvr>
                                        <p:cTn id="819" dur="1" fill="hold">
                                          <p:stCondLst>
                                            <p:cond delay="0"/>
                                          </p:stCondLst>
                                        </p:cTn>
                                        <p:tgtEl>
                                          <p:spTgt spid="471"/>
                                        </p:tgtEl>
                                        <p:attrNameLst>
                                          <p:attrName>style.visibility</p:attrName>
                                        </p:attrNameLst>
                                      </p:cBhvr>
                                      <p:to>
                                        <p:strVal val="visible"/>
                                      </p:to>
                                    </p:set>
                                    <p:anim calcmode="lin" valueType="num">
                                      <p:cBhvr additive="repl">
                                        <p:cTn id="820" dur="3000" fill="hold"/>
                                        <p:tgtEl>
                                          <p:spTgt spid="471"/>
                                        </p:tgtEl>
                                        <p:attrNameLst>
                                          <p:attrName>ppt_w</p:attrName>
                                        </p:attrNameLst>
                                      </p:cBhvr>
                                      <p:tavLst>
                                        <p:tav tm="0">
                                          <p:val>
                                            <p:fltVal val="0"/>
                                          </p:val>
                                        </p:tav>
                                        <p:tav tm="100000">
                                          <p:val>
                                            <p:strVal val="#ppt_w"/>
                                          </p:val>
                                        </p:tav>
                                      </p:tavLst>
                                    </p:anim>
                                    <p:anim calcmode="lin" valueType="num">
                                      <p:cBhvr additive="repl">
                                        <p:cTn id="821" dur="3000" fill="hold"/>
                                        <p:tgtEl>
                                          <p:spTgt spid="471"/>
                                        </p:tgtEl>
                                        <p:attrNameLst>
                                          <p:attrName>ppt_h</p:attrName>
                                        </p:attrNameLst>
                                      </p:cBhvr>
                                      <p:tavLst>
                                        <p:tav tm="0">
                                          <p:val>
                                            <p:fltVal val="0"/>
                                          </p:val>
                                        </p:tav>
                                        <p:tav tm="100000">
                                          <p:val>
                                            <p:strVal val="#ppt_h"/>
                                          </p:val>
                                        </p:tav>
                                      </p:tavLst>
                                    </p:anim>
                                    <p:animEffect filter="fade" transition="in">
                                      <p:cBhvr additive="repl">
                                        <p:cTn id="822" dur="3000"/>
                                        <p:tgtEl>
                                          <p:spTgt spid="471"/>
                                        </p:tgtEl>
                                      </p:cBhvr>
                                    </p:animEffect>
                                    <p:audio isNarration="0">
                                      <p:cMediaNode showWhenStopped="1">
                                        <p:cTn>
                                          <p:stCondLst>
                                            <p:cond delay="0" evt="begin">
                                              <p:tn val="818"/>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483" name="Picture 2" descr=""/>
          <p:cNvPicPr/>
          <p:nvPr/>
        </p:nvPicPr>
        <p:blipFill>
          <a:blip r:embed="rId2"/>
          <a:srcRect l="73182" t="42990" r="20302" b="40497"/>
          <a:stretch/>
        </p:blipFill>
        <p:spPr>
          <a:xfrm>
            <a:off x="0" y="4800600"/>
            <a:ext cx="1828080" cy="2253240"/>
          </a:xfrm>
          <a:prstGeom prst="rect">
            <a:avLst/>
          </a:prstGeom>
          <a:ln w="0">
            <a:noFill/>
          </a:ln>
        </p:spPr>
      </p:pic>
      <p:pic>
        <p:nvPicPr>
          <p:cNvPr id="484" name="Picture 3" descr="">
            <a:hlinkClick r:id="rId3" action="ppaction://hlinksldjump"/>
          </p:cNvPr>
          <p:cNvPicPr/>
          <p:nvPr/>
        </p:nvPicPr>
        <p:blipFill>
          <a:blip r:embed="rId4"/>
          <a:srcRect l="47274" t="68221" r="46061" b="19168"/>
          <a:stretch/>
        </p:blipFill>
        <p:spPr>
          <a:xfrm>
            <a:off x="7620120" y="-304920"/>
            <a:ext cx="1986120" cy="1828080"/>
          </a:xfrm>
          <a:prstGeom prst="rect">
            <a:avLst/>
          </a:prstGeom>
          <a:ln w="0">
            <a:noFill/>
          </a:ln>
        </p:spPr>
      </p:pic>
      <p:sp>
        <p:nvSpPr>
          <p:cNvPr id="485" name="TextBox 4"/>
          <p:cNvSpPr/>
          <p:nvPr/>
        </p:nvSpPr>
        <p:spPr>
          <a:xfrm>
            <a:off x="1523880" y="623520"/>
            <a:ext cx="6247800" cy="1551960"/>
          </a:xfrm>
          <a:prstGeom prst="rect">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t">
            <a:spAutoFit/>
          </a:bodyPr>
          <a:p>
            <a:pPr algn="just">
              <a:lnSpc>
                <a:spcPct val="100000"/>
              </a:lnSpc>
            </a:pPr>
            <a:r>
              <a:rPr b="0" lang="en-US" sz="3200" spc="-1" strike="noStrike">
                <a:solidFill>
                  <a:schemeClr val="dk1"/>
                </a:solidFill>
                <a:latin typeface="Calibri"/>
                <a:ea typeface="DejaVu Sans"/>
              </a:rPr>
              <a:t>Tại sao khi ở trong phòng kín đông người một thời gian thì cơ thể thường thấy nhịp hô hấp tăng?</a:t>
            </a:r>
            <a:endParaRPr b="0" lang="en-US" sz="3200" spc="-1" strike="noStrike">
              <a:latin typeface="Arial"/>
            </a:endParaRPr>
          </a:p>
        </p:txBody>
      </p:sp>
      <p:sp>
        <p:nvSpPr>
          <p:cNvPr id="486" name="TextBox 5"/>
          <p:cNvSpPr/>
          <p:nvPr/>
        </p:nvSpPr>
        <p:spPr>
          <a:xfrm>
            <a:off x="2514600" y="3809880"/>
            <a:ext cx="5894280" cy="1781280"/>
          </a:xfrm>
          <a:prstGeom prst="rect">
            <a:avLst/>
          </a:prstGeom>
          <a:gradFill rotWithShape="0">
            <a:gsLst>
              <a:gs pos="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r>
              <a:rPr b="0" lang="en-US" sz="2000" spc="-1" strike="noStrike">
                <a:solidFill>
                  <a:srgbClr val="000000"/>
                </a:solidFill>
                <a:latin typeface="Times New Roman"/>
                <a:ea typeface="DejaVu Sans"/>
              </a:rPr>
              <a:t>Đ/án: </a:t>
            </a:r>
            <a:r>
              <a:rPr b="0" lang="vi-VN" sz="2000" spc="-1" strike="noStrike">
                <a:solidFill>
                  <a:srgbClr val="000000"/>
                </a:solidFill>
                <a:latin typeface="Times New Roman"/>
                <a:ea typeface="DejaVu Sans"/>
              </a:rPr>
              <a:t>Trong phòng kín đ</a:t>
            </a:r>
            <a:r>
              <a:rPr b="0" lang="en-US" sz="2000" spc="-1" strike="noStrike">
                <a:solidFill>
                  <a:srgbClr val="000000"/>
                </a:solidFill>
                <a:latin typeface="Times New Roman"/>
                <a:ea typeface="DejaVu Sans"/>
              </a:rPr>
              <a:t>ô</a:t>
            </a:r>
            <a:r>
              <a:rPr b="0" lang="vi-VN" sz="2000" spc="-1" strike="noStrike">
                <a:solidFill>
                  <a:srgbClr val="000000"/>
                </a:solidFill>
                <a:latin typeface="Times New Roman"/>
                <a:ea typeface="DejaVu Sans"/>
              </a:rPr>
              <a:t>ng người, lượng </a:t>
            </a:r>
            <a:r>
              <a:rPr b="0" lang="fr-FR" sz="2000" spc="-1" strike="noStrike">
                <a:solidFill>
                  <a:schemeClr val="dk1"/>
                </a:solidFill>
                <a:latin typeface="Times New Roman"/>
                <a:ea typeface="DejaVu Sans"/>
              </a:rPr>
              <a:t>CO</a:t>
            </a:r>
            <a:r>
              <a:rPr b="0" lang="fr-FR" sz="2000" spc="-1" strike="noStrike" baseline="-25000">
                <a:solidFill>
                  <a:schemeClr val="dk1"/>
                </a:solidFill>
                <a:latin typeface="Times New Roman"/>
                <a:ea typeface="DejaVu Sans"/>
              </a:rPr>
              <a:t>2</a:t>
            </a:r>
            <a:r>
              <a:rPr b="0" lang="vi-VN" sz="2000" spc="-1" strike="noStrike">
                <a:solidFill>
                  <a:srgbClr val="000000"/>
                </a:solidFill>
                <a:latin typeface="Times New Roman"/>
                <a:ea typeface="DejaVu Sans"/>
              </a:rPr>
              <a:t> ngày càng tăng còn </a:t>
            </a:r>
            <a:r>
              <a:rPr b="0" lang="fr-FR" sz="2000" spc="-1" strike="noStrike">
                <a:solidFill>
                  <a:schemeClr val="dk1"/>
                </a:solidFill>
                <a:latin typeface="Times New Roman"/>
                <a:ea typeface="DejaVu Sans"/>
              </a:rPr>
              <a:t>O</a:t>
            </a:r>
            <a:r>
              <a:rPr b="0" lang="fr-FR" sz="2000" spc="-1" strike="noStrike" baseline="-25000">
                <a:solidFill>
                  <a:schemeClr val="dk1"/>
                </a:solidFill>
                <a:latin typeface="Times New Roman"/>
                <a:ea typeface="DejaVu Sans"/>
              </a:rPr>
              <a:t>2</a:t>
            </a:r>
            <a:r>
              <a:rPr b="0" lang="vi-VN" sz="2000" spc="-1" strike="noStrike">
                <a:solidFill>
                  <a:srgbClr val="000000"/>
                </a:solidFill>
                <a:latin typeface="Times New Roman"/>
                <a:ea typeface="DejaVu Sans"/>
              </a:rPr>
              <a:t> ngày càng</a:t>
            </a:r>
            <a:r>
              <a:rPr b="0" lang="en-US" sz="2000" spc="-1" strike="noStrike">
                <a:solidFill>
                  <a:srgbClr val="000000"/>
                </a:solidFill>
                <a:latin typeface="Times New Roman"/>
                <a:ea typeface="DejaVu Sans"/>
              </a:rPr>
              <a:t> </a:t>
            </a:r>
            <a:r>
              <a:rPr b="0" lang="vi-VN" sz="2000" spc="-1" strike="noStrike">
                <a:solidFill>
                  <a:srgbClr val="000000"/>
                </a:solidFill>
                <a:latin typeface="Times New Roman"/>
                <a:ea typeface="DejaVu Sans"/>
              </a:rPr>
              <a:t>giảm do quá trình trao đồi khí của cơ thể dẫn đến không khí hít vào thiếu </a:t>
            </a:r>
            <a:r>
              <a:rPr b="0" lang="fr-FR" sz="2000" spc="-1" strike="noStrike">
                <a:solidFill>
                  <a:schemeClr val="dk1"/>
                </a:solidFill>
                <a:latin typeface="Times New Roman"/>
                <a:ea typeface="DejaVu Sans"/>
              </a:rPr>
              <a:t>O</a:t>
            </a:r>
            <a:r>
              <a:rPr b="0" lang="fr-FR" sz="2000" spc="-1" strike="noStrike" baseline="-25000">
                <a:solidFill>
                  <a:schemeClr val="dk1"/>
                </a:solidFill>
                <a:latin typeface="Times New Roman"/>
                <a:ea typeface="DejaVu Sans"/>
              </a:rPr>
              <a:t>2</a:t>
            </a:r>
            <a:r>
              <a:rPr b="0" lang="vi-VN" sz="2000" spc="-1" strike="noStrike">
                <a:solidFill>
                  <a:srgbClr val="000000"/>
                </a:solidFill>
                <a:latin typeface="Times New Roman"/>
                <a:ea typeface="DejaVu Sans"/>
              </a:rPr>
              <a:t>,</a:t>
            </a:r>
            <a:endParaRPr b="0" lang="en-US" sz="2000" spc="-1" strike="noStrike">
              <a:latin typeface="Arial"/>
            </a:endParaRPr>
          </a:p>
          <a:p>
            <a:pPr>
              <a:lnSpc>
                <a:spcPct val="100000"/>
              </a:lnSpc>
            </a:pPr>
            <a:r>
              <a:rPr b="0" lang="vi-VN" sz="2000" spc="-1" strike="noStrike">
                <a:solidFill>
                  <a:srgbClr val="000000"/>
                </a:solidFill>
                <a:latin typeface="Times New Roman"/>
                <a:ea typeface="DejaVu Sans"/>
              </a:rPr>
              <a:t>vì vậy nhịp h</a:t>
            </a:r>
            <a:r>
              <a:rPr b="0" lang="en-US" sz="2000" spc="-1" strike="noStrike">
                <a:solidFill>
                  <a:srgbClr val="000000"/>
                </a:solidFill>
                <a:latin typeface="Times New Roman"/>
                <a:ea typeface="DejaVu Sans"/>
              </a:rPr>
              <a:t>ô</a:t>
            </a:r>
            <a:r>
              <a:rPr b="0" lang="vi-VN" sz="2000" spc="-1" strike="noStrike">
                <a:solidFill>
                  <a:srgbClr val="000000"/>
                </a:solidFill>
                <a:latin typeface="Times New Roman"/>
                <a:ea typeface="DejaVu Sans"/>
              </a:rPr>
              <a:t> hấp tăng để lấy đủ </a:t>
            </a:r>
            <a:r>
              <a:rPr b="0" lang="fr-FR" sz="2000" spc="-1" strike="noStrike">
                <a:solidFill>
                  <a:schemeClr val="dk1"/>
                </a:solidFill>
                <a:latin typeface="Times New Roman"/>
                <a:ea typeface="DejaVu Sans"/>
              </a:rPr>
              <a:t>O</a:t>
            </a:r>
            <a:r>
              <a:rPr b="0" lang="fr-FR" sz="2000" spc="-1" strike="noStrike" baseline="-25000">
                <a:solidFill>
                  <a:schemeClr val="dk1"/>
                </a:solidFill>
                <a:latin typeface="Times New Roman"/>
                <a:ea typeface="DejaVu Sans"/>
              </a:rPr>
              <a:t>2</a:t>
            </a:r>
            <a:r>
              <a:rPr b="0" lang="vi-VN" sz="2000" spc="-1" strike="noStrike">
                <a:solidFill>
                  <a:srgbClr val="000000"/>
                </a:solidFill>
                <a:latin typeface="Times New Roman"/>
                <a:ea typeface="DejaVu Sans"/>
              </a:rPr>
              <a:t> cho cơ thể.</a:t>
            </a:r>
            <a:endParaRPr b="0" lang="en-US" sz="2000" spc="-1" strike="noStrike">
              <a:latin typeface="Arial"/>
            </a:endParaRPr>
          </a:p>
          <a:p>
            <a:pPr>
              <a:lnSpc>
                <a:spcPct val="100000"/>
              </a:lnSpc>
            </a:pPr>
            <a:endParaRPr b="0" lang="en-US" sz="2000" spc="-1" strike="noStrike">
              <a:latin typeface="Arial"/>
            </a:endParaRPr>
          </a:p>
        </p:txBody>
      </p:sp>
      <p:grpSp>
        <p:nvGrpSpPr>
          <p:cNvPr id="487" name="times up"/>
          <p:cNvGrpSpPr/>
          <p:nvPr/>
        </p:nvGrpSpPr>
        <p:grpSpPr>
          <a:xfrm>
            <a:off x="22680" y="1734480"/>
            <a:ext cx="1205280" cy="361800"/>
            <a:chOff x="22680" y="1734480"/>
            <a:chExt cx="1205280" cy="361800"/>
          </a:xfrm>
        </p:grpSpPr>
        <p:sp>
          <p:nvSpPr>
            <p:cNvPr id="488" name="Rounded Rectangle 7"/>
            <p:cNvSpPr/>
            <p:nvPr/>
          </p:nvSpPr>
          <p:spPr>
            <a:xfrm>
              <a:off x="37800" y="1734480"/>
              <a:ext cx="1190160" cy="361800"/>
            </a:xfrm>
            <a:prstGeom prst="roundRect">
              <a:avLst>
                <a:gd name="adj" fmla="val 16667"/>
              </a:avLst>
            </a:prstGeom>
            <a:solidFill>
              <a:srgbClr val="ffc000"/>
            </a:solidFill>
            <a:ln w="12700">
              <a:noFill/>
            </a:ln>
          </p:spPr>
          <p:style>
            <a:lnRef idx="0"/>
            <a:fillRef idx="0"/>
            <a:effectRef idx="0"/>
            <a:fontRef idx="minor"/>
          </p:style>
        </p:sp>
        <p:sp>
          <p:nvSpPr>
            <p:cNvPr id="489" name="Rounded Rectangle 8"/>
            <p:cNvSpPr/>
            <p:nvPr/>
          </p:nvSpPr>
          <p:spPr>
            <a:xfrm>
              <a:off x="22680" y="1734480"/>
              <a:ext cx="1190160" cy="361800"/>
            </a:xfrm>
            <a:prstGeom prst="roundRect">
              <a:avLst>
                <a:gd name="adj" fmla="val 16667"/>
              </a:avLst>
            </a:prstGeom>
            <a:solidFill>
              <a:srgbClr val="ffc000"/>
            </a:solidFill>
            <a:ln w="12700">
              <a:noFill/>
            </a:ln>
          </p:spPr>
          <p:style>
            <a:lnRef idx="0"/>
            <a:fillRef idx="0"/>
            <a:effectRef idx="0"/>
            <a:fontRef idx="minor"/>
          </p:style>
          <p:txBody>
            <a:bodyPr lIns="90000" rIns="90000" tIns="45000" bIns="45000" anchor="ctr">
              <a:noAutofit/>
            </a:bodyPr>
            <a:p>
              <a:pPr algn="ctr">
                <a:lnSpc>
                  <a:spcPct val="100000"/>
                </a:lnSpc>
              </a:pPr>
              <a:r>
                <a:rPr b="0" lang="en-GB" sz="1400" spc="-1" strike="noStrike">
                  <a:solidFill>
                    <a:srgbClr val="ffffff"/>
                  </a:solidFill>
                  <a:latin typeface="Arial"/>
                  <a:ea typeface="DejaVu Sans"/>
                </a:rPr>
                <a:t>Hết Giờ</a:t>
              </a:r>
              <a:endParaRPr b="0" lang="en-US" sz="1400" spc="-1" strike="noStrike">
                <a:latin typeface="Arial"/>
              </a:endParaRPr>
            </a:p>
          </p:txBody>
        </p:sp>
      </p:grpSp>
      <p:sp>
        <p:nvSpPr>
          <p:cNvPr id="490" name="Rectangle 9"/>
          <p:cNvSpPr/>
          <p:nvPr/>
        </p:nvSpPr>
        <p:spPr>
          <a:xfrm>
            <a:off x="338040" y="-17280"/>
            <a:ext cx="547560" cy="303840"/>
          </a:xfrm>
          <a:prstGeom prst="rect">
            <a:avLst/>
          </a:prstGeom>
          <a:solidFill>
            <a:srgbClr val="ffffff"/>
          </a:solidFill>
          <a:ln w="12700">
            <a:solidFill>
              <a:srgbClr val="ffc000"/>
            </a:solidFill>
            <a:miter/>
          </a:ln>
        </p:spPr>
        <p:style>
          <a:lnRef idx="0"/>
          <a:fillRef idx="0"/>
          <a:effectRef idx="0"/>
          <a:fontRef idx="minor"/>
        </p:style>
        <p:txBody>
          <a:bodyPr lIns="90000" rIns="90000" tIns="45000" bIns="45000" anchor="ctr">
            <a:noAutofit/>
          </a:bodyPr>
          <a:p>
            <a:pPr algn="ctr">
              <a:lnSpc>
                <a:spcPct val="100000"/>
              </a:lnSpc>
            </a:pPr>
            <a:r>
              <a:rPr b="0" lang="en-US" sz="1050" spc="-1" strike="noStrike">
                <a:solidFill>
                  <a:srgbClr val="ff0000"/>
                </a:solidFill>
                <a:latin typeface="Calibri"/>
                <a:ea typeface="DejaVu Sans"/>
              </a:rPr>
              <a:t>START</a:t>
            </a:r>
            <a:endParaRPr b="0" lang="en-US" sz="1050" spc="-1" strike="noStrike">
              <a:latin typeface="Arial"/>
            </a:endParaRPr>
          </a:p>
        </p:txBody>
      </p:sp>
      <p:pic>
        <p:nvPicPr>
          <p:cNvPr id="491" name="Picture 10" descr=""/>
          <p:cNvPicPr/>
          <p:nvPr/>
        </p:nvPicPr>
        <p:blipFill>
          <a:blip r:embed="rId5"/>
          <a:stretch/>
        </p:blipFill>
        <p:spPr>
          <a:xfrm>
            <a:off x="-62280" y="287280"/>
            <a:ext cx="1369800" cy="1365480"/>
          </a:xfrm>
          <a:prstGeom prst="rect">
            <a:avLst/>
          </a:prstGeom>
          <a:ln w="0">
            <a:noFill/>
          </a:ln>
        </p:spPr>
      </p:pic>
      <p:grpSp>
        <p:nvGrpSpPr>
          <p:cNvPr id="492" name="Clock hand spin"/>
          <p:cNvGrpSpPr/>
          <p:nvPr/>
        </p:nvGrpSpPr>
        <p:grpSpPr>
          <a:xfrm>
            <a:off x="268200" y="767160"/>
            <a:ext cx="708480" cy="702000"/>
            <a:chOff x="268200" y="767160"/>
            <a:chExt cx="708480" cy="702000"/>
          </a:xfrm>
        </p:grpSpPr>
        <p:sp>
          <p:nvSpPr>
            <p:cNvPr id="493" name="Oval 28"/>
            <p:cNvSpPr/>
            <p:nvPr/>
          </p:nvSpPr>
          <p:spPr>
            <a:xfrm rot="1786200">
              <a:off x="359640" y="863640"/>
              <a:ext cx="524880" cy="508680"/>
            </a:xfrm>
            <a:prstGeom prst="ellipse">
              <a:avLst/>
            </a:prstGeom>
            <a:solidFill>
              <a:srgbClr val="fdfcfa"/>
            </a:solidFill>
            <a:ln w="0">
              <a:noFill/>
            </a:ln>
          </p:spPr>
          <p:style>
            <a:lnRef idx="0"/>
            <a:fillRef idx="0"/>
            <a:effectRef idx="0"/>
            <a:fontRef idx="minor"/>
          </p:style>
        </p:sp>
        <p:sp>
          <p:nvSpPr>
            <p:cNvPr id="494" name="hour hand"/>
            <p:cNvSpPr/>
            <p:nvPr/>
          </p:nvSpPr>
          <p:spPr>
            <a:xfrm rot="1786200">
              <a:off x="584280" y="969480"/>
              <a:ext cx="81720" cy="125280"/>
            </a:xfrm>
            <a:custGeom>
              <a:avLst/>
              <a:gdLst>
                <a:gd name="textAreaLeft" fmla="*/ 0 w 81720"/>
                <a:gd name="textAreaRight" fmla="*/ 82440 w 81720"/>
                <a:gd name="textAreaTop" fmla="*/ 0 h 125280"/>
                <a:gd name="textAreaBottom" fmla="*/ 126000 h 125280"/>
              </a:gdLst>
              <a:ahLst/>
              <a:rect l="textAreaLeft" t="textAreaTop" r="textAreaRight" b="textAreaBottom"/>
              <a:pathLst>
                <a:path w="379" h="599">
                  <a:moveTo>
                    <a:pt x="0" y="23"/>
                  </a:moveTo>
                  <a:lnTo>
                    <a:pt x="39" y="0"/>
                  </a:lnTo>
                  <a:lnTo>
                    <a:pt x="379" y="576"/>
                  </a:lnTo>
                  <a:lnTo>
                    <a:pt x="341" y="599"/>
                  </a:lnTo>
                  <a:lnTo>
                    <a:pt x="0" y="23"/>
                  </a:lnTo>
                  <a:close/>
                </a:path>
              </a:pathLst>
            </a:custGeom>
            <a:solidFill>
              <a:srgbClr val="5d5c52"/>
            </a:solidFill>
            <a:ln w="0">
              <a:noFill/>
            </a:ln>
          </p:spPr>
          <p:style>
            <a:lnRef idx="0"/>
            <a:fillRef idx="0"/>
            <a:effectRef idx="0"/>
            <a:fontRef idx="minor"/>
          </p:style>
        </p:sp>
      </p:grpSp>
      <p:sp>
        <p:nvSpPr>
          <p:cNvPr id="495" name="TextBox 14"/>
          <p:cNvSpPr/>
          <p:nvPr/>
        </p:nvSpPr>
        <p:spPr>
          <a:xfrm>
            <a:off x="780480" y="910080"/>
            <a:ext cx="2804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3</a:t>
            </a:r>
            <a:endParaRPr b="0" lang="en-US" sz="1000" spc="-1" strike="noStrike">
              <a:latin typeface="Arial"/>
            </a:endParaRPr>
          </a:p>
        </p:txBody>
      </p:sp>
      <p:sp>
        <p:nvSpPr>
          <p:cNvPr id="496" name="TextBox 15"/>
          <p:cNvSpPr/>
          <p:nvPr/>
        </p:nvSpPr>
        <p:spPr>
          <a:xfrm>
            <a:off x="527760" y="1163520"/>
            <a:ext cx="3402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6</a:t>
            </a:r>
            <a:endParaRPr b="0" lang="en-US" sz="1000" spc="-1" strike="noStrike">
              <a:latin typeface="Arial"/>
            </a:endParaRPr>
          </a:p>
        </p:txBody>
      </p:sp>
      <p:sp>
        <p:nvSpPr>
          <p:cNvPr id="497" name="TextBox 16"/>
          <p:cNvSpPr/>
          <p:nvPr/>
        </p:nvSpPr>
        <p:spPr>
          <a:xfrm>
            <a:off x="182160" y="947520"/>
            <a:ext cx="307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9</a:t>
            </a:r>
            <a:endParaRPr b="0" lang="en-US" sz="1000" spc="-1" strike="noStrike">
              <a:latin typeface="Arial"/>
            </a:endParaRPr>
          </a:p>
        </p:txBody>
      </p:sp>
      <p:sp>
        <p:nvSpPr>
          <p:cNvPr id="498" name="TextBox 17"/>
          <p:cNvSpPr/>
          <p:nvPr/>
        </p:nvSpPr>
        <p:spPr>
          <a:xfrm>
            <a:off x="466200" y="663840"/>
            <a:ext cx="3708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1000" spc="-1" strike="noStrike">
                <a:solidFill>
                  <a:srgbClr val="99b2c8"/>
                </a:solidFill>
                <a:latin typeface="Calibri"/>
                <a:ea typeface="DejaVu Sans"/>
              </a:rPr>
              <a:t>12</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823" dur="indefinite" restart="never" nodeType="tmRoot">
          <p:childTnLst>
            <p:seq>
              <p:cTn id="824" dur="indefinite" nodeType="mainSeq">
                <p:childTnLst>
                  <p:par>
                    <p:cTn id="825" fill="hold">
                      <p:stCondLst>
                        <p:cond delay="0"/>
                      </p:stCondLst>
                      <p:childTnLst>
                        <p:par>
                          <p:cTn id="826" fill="hold">
                            <p:stCondLst>
                              <p:cond delay="0"/>
                            </p:stCondLst>
                            <p:childTnLst>
                              <p:par>
                                <p:cTn id="827" nodeType="withEffect" fill="hold" presetClass="entr" presetID="42">
                                  <p:stCondLst>
                                    <p:cond delay="0"/>
                                  </p:stCondLst>
                                  <p:childTnLst>
                                    <p:set>
                                      <p:cBhvr>
                                        <p:cTn id="828" dur="1" fill="hold">
                                          <p:stCondLst>
                                            <p:cond delay="0"/>
                                          </p:stCondLst>
                                        </p:cTn>
                                        <p:tgtEl>
                                          <p:spTgt spid="485"/>
                                        </p:tgtEl>
                                        <p:attrNameLst>
                                          <p:attrName>style.visibility</p:attrName>
                                        </p:attrNameLst>
                                      </p:cBhvr>
                                      <p:to>
                                        <p:strVal val="visible"/>
                                      </p:to>
                                    </p:set>
                                    <p:animEffect filter="fade" transition="in">
                                      <p:cBhvr additive="repl">
                                        <p:cTn id="829" dur="1000"/>
                                        <p:tgtEl>
                                          <p:spTgt spid="485"/>
                                        </p:tgtEl>
                                      </p:cBhvr>
                                    </p:animEffect>
                                    <p:anim calcmode="lin" valueType="num">
                                      <p:cBhvr additive="repl">
                                        <p:cTn id="830" dur="1000" fill="hold"/>
                                        <p:tgtEl>
                                          <p:spTgt spid="485"/>
                                        </p:tgtEl>
                                        <p:attrNameLst>
                                          <p:attrName>ppt_x</p:attrName>
                                        </p:attrNameLst>
                                      </p:cBhvr>
                                      <p:tavLst>
                                        <p:tav tm="0">
                                          <p:val>
                                            <p:strVal val="#ppt_x"/>
                                          </p:val>
                                        </p:tav>
                                        <p:tav tm="100000">
                                          <p:val>
                                            <p:strVal val="#ppt_x"/>
                                          </p:val>
                                        </p:tav>
                                      </p:tavLst>
                                    </p:anim>
                                    <p:anim calcmode="lin" valueType="num">
                                      <p:cBhvr additive="repl">
                                        <p:cTn id="831" dur="1000" fill="hold"/>
                                        <p:tgtEl>
                                          <p:spTgt spid="485"/>
                                        </p:tgtEl>
                                        <p:attrNameLst>
                                          <p:attrName>ppt_y</p:attrName>
                                        </p:attrNameLst>
                                      </p:cBhvr>
                                      <p:tavLst>
                                        <p:tav tm="0">
                                          <p:val>
                                            <p:strVal val="#ppt_y+.1"/>
                                          </p:val>
                                        </p:tav>
                                        <p:tav tm="100000">
                                          <p:val>
                                            <p:strVal val="#ppt_y"/>
                                          </p:val>
                                        </p:tav>
                                      </p:tavLst>
                                    </p:anim>
                                  </p:childTnLst>
                                </p:cTn>
                              </p:par>
                            </p:childTnLst>
                          </p:cTn>
                        </p:par>
                      </p:childTnLst>
                    </p:cTn>
                  </p:par>
                  <p:par>
                    <p:cTn id="832" fill="hold">
                      <p:stCondLst>
                        <p:cond delay="indefinite"/>
                      </p:stCondLst>
                      <p:childTnLst>
                        <p:par>
                          <p:cTn id="833" fill="hold">
                            <p:stCondLst>
                              <p:cond delay="0"/>
                            </p:stCondLst>
                            <p:childTnLst>
                              <p:par>
                                <p:cTn id="834" nodeType="clickEffect" fill="hold" presetClass="entr" presetID="6" presetSubtype="16">
                                  <p:stCondLst>
                                    <p:cond delay="0"/>
                                  </p:stCondLst>
                                  <p:childTnLst>
                                    <p:set>
                                      <p:cBhvr>
                                        <p:cTn id="835" dur="1" fill="hold">
                                          <p:stCondLst>
                                            <p:cond delay="0"/>
                                          </p:stCondLst>
                                        </p:cTn>
                                        <p:tgtEl>
                                          <p:spTgt spid="486"/>
                                        </p:tgtEl>
                                        <p:attrNameLst>
                                          <p:attrName>style.visibility</p:attrName>
                                        </p:attrNameLst>
                                      </p:cBhvr>
                                      <p:to>
                                        <p:strVal val="visible"/>
                                      </p:to>
                                    </p:set>
                                    <p:animEffect filter="circle(in)" transition="in">
                                      <p:cBhvr additive="repl">
                                        <p:cTn id="836" dur="10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seq>
              <p:cTn id="837" restart="whenNotActive" nodeType="interactiveSeq" fill="hold">
                <p:stCondLst>
                  <p:cond delay="0" evt="onClick">
                    <p:tgtEl>
                      <p:spTgt spid="490"/>
                    </p:tgtEl>
                  </p:cond>
                </p:stCondLst>
                <p:childTnLst>
                  <p:par>
                    <p:cTn id="838" fill="hold">
                      <p:stCondLst>
                        <p:cond delay="0" evt="onClick">
                          <p:tgtEl>
                            <p:spTgt spid="490"/>
                          </p:tgtEl>
                        </p:cond>
                      </p:stCondLst>
                      <p:childTnLst>
                        <p:par>
                          <p:cTn id="839" fill="hold">
                            <p:stCondLst>
                              <p:cond delay="0"/>
                            </p:stCondLst>
                            <p:childTnLst>
                              <p:par>
                                <p:cTn id="840" nodeType="clickEffect" fill="hold" presetClass="emph" presetID="8">
                                  <p:stCondLst>
                                    <p:cond delay="0"/>
                                  </p:stCondLst>
                                  <p:childTnLst>
                                    <p:animRot by="21600000">
                                      <p:cBhvr>
                                        <p:cTn id="841" dur="10000" fill="hold"/>
                                        <p:tgtEl>
                                          <p:spTgt spid="492"/>
                                        </p:tgtEl>
                                        <p:attrNameLst>
                                          <p:attrName>r</p:attrName>
                                        </p:attrNameLst>
                                      </p:cBhvr>
                                    </p:animRot>
                                  </p:childTnLst>
                                </p:cTn>
                              </p:par>
                            </p:childTnLst>
                          </p:cTn>
                        </p:par>
                        <p:par>
                          <p:cTn id="842" fill="hold">
                            <p:stCondLst>
                              <p:cond delay="10000"/>
                            </p:stCondLst>
                            <p:childTnLst>
                              <p:par>
                                <p:cTn id="843" nodeType="afterEffect" fill="hold" presetClass="entr" presetID="53" presetSubtype="16">
                                  <p:stCondLst>
                                    <p:cond delay="0"/>
                                  </p:stCondLst>
                                  <p:childTnLst>
                                    <p:set>
                                      <p:cBhvr>
                                        <p:cTn id="844" dur="1" fill="hold">
                                          <p:stCondLst>
                                            <p:cond delay="0"/>
                                          </p:stCondLst>
                                        </p:cTn>
                                        <p:tgtEl>
                                          <p:spTgt spid="487"/>
                                        </p:tgtEl>
                                        <p:attrNameLst>
                                          <p:attrName>style.visibility</p:attrName>
                                        </p:attrNameLst>
                                      </p:cBhvr>
                                      <p:to>
                                        <p:strVal val="visible"/>
                                      </p:to>
                                    </p:set>
                                    <p:anim calcmode="lin" valueType="num">
                                      <p:cBhvr additive="repl">
                                        <p:cTn id="845" dur="3000" fill="hold"/>
                                        <p:tgtEl>
                                          <p:spTgt spid="487"/>
                                        </p:tgtEl>
                                        <p:attrNameLst>
                                          <p:attrName>ppt_w</p:attrName>
                                        </p:attrNameLst>
                                      </p:cBhvr>
                                      <p:tavLst>
                                        <p:tav tm="0">
                                          <p:val>
                                            <p:fltVal val="0"/>
                                          </p:val>
                                        </p:tav>
                                        <p:tav tm="100000">
                                          <p:val>
                                            <p:strVal val="#ppt_w"/>
                                          </p:val>
                                        </p:tav>
                                      </p:tavLst>
                                    </p:anim>
                                    <p:anim calcmode="lin" valueType="num">
                                      <p:cBhvr additive="repl">
                                        <p:cTn id="846" dur="3000" fill="hold"/>
                                        <p:tgtEl>
                                          <p:spTgt spid="487"/>
                                        </p:tgtEl>
                                        <p:attrNameLst>
                                          <p:attrName>ppt_h</p:attrName>
                                        </p:attrNameLst>
                                      </p:cBhvr>
                                      <p:tavLst>
                                        <p:tav tm="0">
                                          <p:val>
                                            <p:fltVal val="0"/>
                                          </p:val>
                                        </p:tav>
                                        <p:tav tm="100000">
                                          <p:val>
                                            <p:strVal val="#ppt_h"/>
                                          </p:val>
                                        </p:tav>
                                      </p:tavLst>
                                    </p:anim>
                                    <p:animEffect filter="fade" transition="in">
                                      <p:cBhvr additive="repl">
                                        <p:cTn id="847" dur="3000"/>
                                        <p:tgtEl>
                                          <p:spTgt spid="487"/>
                                        </p:tgtEl>
                                      </p:cBhvr>
                                    </p:animEffect>
                                    <p:audio isNarration="0">
                                      <p:cMediaNode showWhenStopped="1">
                                        <p:cTn>
                                          <p:stCondLst>
                                            <p:cond delay="0" evt="begin">
                                              <p:tn val="843"/>
                                            </p:cond>
                                          </p:stCondLst>
                                          <p:endCondLst>
                                            <p:cond delay="0" evt="onStopAudio"/>
                                          </p:endCondLst>
                                        </p:cTn>
                                        <p:tgtEl>
                                          <p:sndTgt r:embed="rId6" name="audio1.wav"/>
                                        </p:tgtEl>
                                      </p:cMediaNode>
                                    </p:audio>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Picture 3" descr="D:\KHTN 7 - KNTT\SÁCH KHTN 7\bai-tap-tho-5.jpg"/>
          <p:cNvPicPr/>
          <p:nvPr/>
        </p:nvPicPr>
        <p:blipFill>
          <a:blip r:embed="rId1"/>
          <a:stretch/>
        </p:blipFill>
        <p:spPr>
          <a:xfrm>
            <a:off x="130680" y="0"/>
            <a:ext cx="8948880" cy="6857280"/>
          </a:xfrm>
          <a:prstGeom prst="rect">
            <a:avLst/>
          </a:prstGeom>
          <a:ln w="0">
            <a:noFill/>
          </a:ln>
        </p:spPr>
      </p:pic>
      <p:sp>
        <p:nvSpPr>
          <p:cNvPr id="239" name="TextBox 1"/>
          <p:cNvSpPr/>
          <p:nvPr/>
        </p:nvSpPr>
        <p:spPr>
          <a:xfrm>
            <a:off x="130680" y="228600"/>
            <a:ext cx="4974120" cy="1369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2800" spc="-1" strike="noStrike">
                <a:solidFill>
                  <a:srgbClr val="ff0000"/>
                </a:solidFill>
                <a:latin typeface="Times New Roman"/>
                <a:ea typeface="DejaVu Sans"/>
              </a:rPr>
              <a:t>Em hãy thực hiện động tác hít thở sâu 3 giây sau đó thở ra nhẹ nhàng. Lặp lại động tác 3 lần.</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40" name="TextBox 1"/>
          <p:cNvSpPr/>
          <p:nvPr/>
        </p:nvSpPr>
        <p:spPr>
          <a:xfrm>
            <a:off x="209520" y="762120"/>
            <a:ext cx="8533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n-US" sz="3600" spc="-1" strike="noStrike">
                <a:solidFill>
                  <a:srgbClr val="0070c0"/>
                </a:solidFill>
                <a:latin typeface="Times New Roman"/>
                <a:ea typeface="DejaVu Sans"/>
              </a:rPr>
              <a:t> </a:t>
            </a:r>
            <a:r>
              <a:rPr b="1" lang="vi-VN" sz="3600" spc="-1" strike="noStrike">
                <a:solidFill>
                  <a:srgbClr val="0070c0"/>
                </a:solidFill>
                <a:latin typeface="Times New Roman"/>
                <a:ea typeface="DejaVu Sans"/>
              </a:rPr>
              <a:t>BÀI </a:t>
            </a:r>
            <a:r>
              <a:rPr b="1" lang="en-US" sz="3600" spc="-1" strike="noStrike">
                <a:solidFill>
                  <a:srgbClr val="0070c0"/>
                </a:solidFill>
                <a:latin typeface="Times New Roman"/>
                <a:ea typeface="DejaVu Sans"/>
              </a:rPr>
              <a:t>28</a:t>
            </a:r>
            <a:r>
              <a:rPr b="1" lang="vi-VN" sz="3600" spc="-1" strike="noStrike">
                <a:solidFill>
                  <a:srgbClr val="0070c0"/>
                </a:solidFill>
                <a:latin typeface="Times New Roman"/>
                <a:ea typeface="DejaVu Sans"/>
              </a:rPr>
              <a:t>: </a:t>
            </a:r>
            <a:r>
              <a:rPr b="1" lang="en-US" sz="3600" spc="-1" strike="noStrike">
                <a:solidFill>
                  <a:srgbClr val="0070c0"/>
                </a:solidFill>
                <a:latin typeface="Times New Roman"/>
                <a:ea typeface="DejaVu Sans"/>
              </a:rPr>
              <a:t>TRAO ĐỔI KHÍ Ở SINH VẬT</a:t>
            </a:r>
            <a:endParaRPr b="0" lang="en-US" sz="3600" spc="-1" strike="noStrike">
              <a:latin typeface="Arial"/>
            </a:endParaRPr>
          </a:p>
        </p:txBody>
      </p:sp>
      <p:graphicFrame>
        <p:nvGraphicFramePr>
          <p:cNvPr id="1" name="Diagram1"/>
          <p:cNvGraphicFramePr/>
          <p:nvPr>
            <p:extLst>
              <p:ext uri="{D42A27DB-BD31-4B8C-83A1-F6EECF244321}">
                <p14:modId xmlns:p14="http://schemas.microsoft.com/office/powerpoint/2010/main" val="294222761"/>
              </p:ext>
            </p:extLst>
          </p:nvPr>
        </p:nvGraphicFramePr>
        <p:xfrm>
          <a:off x="685800" y="2362320"/>
          <a:ext cx="5485680" cy="421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timing>
    <p:tnLst>
      <p:par>
        <p:cTn id="86" dur="indefinite" restart="never" nodeType="tmRoot">
          <p:childTnLst>
            <p:seq>
              <p:cTn id="87" dur="indefinite" nodeType="mainSeq">
                <p:childTnLst>
                  <p:par>
                    <p:cTn id="88" nodeType="clickEffect" fill="hold">
                      <p:stCondLst>
                        <p:cond delay="indefinite"/>
                      </p:stCondLst>
                      <p:childTnLst>
                        <p:par>
                          <p:cTn id="89" nodeType="withEffect" fill="hold">
                            <p:stCondLst>
                              <p:cond delay="0"/>
                            </p:stCondLst>
                            <p:childTnLst>
                              <p:par>
                                <p:cTn id="90" nodeType="clickEffect" fill="hold" presetClass="entr" presetID="16" presetSubtype="21">
                                  <p:stCondLst>
                                    <p:cond delay="0"/>
                                  </p:stCondLst>
                                  <p:childTnLst>
                                    <p:set>
                                      <p:cBhvr>
                                        <p:cTn id="91" dur="1" fill="hold">
                                          <p:stCondLst>
                                            <p:cond delay="0"/>
                                          </p:stCondLst>
                                        </p:cTn>
                                        <p:tgtEl>
                                          <p:spTgt spid="240"/>
                                        </p:tgtEl>
                                        <p:attrNameLst>
                                          <p:attrName>style.visibility</p:attrName>
                                        </p:attrNameLst>
                                      </p:cBhvr>
                                      <p:to>
                                        <p:strVal val="visible"/>
                                      </p:to>
                                    </p:set>
                                    <p:animEffect filter="barn(inVertical)" transition="in">
                                      <p:cBhvr additive="repl">
                                        <p:cTn id="92"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图片 22" descr=""/>
          <p:cNvPicPr/>
          <p:nvPr/>
        </p:nvPicPr>
        <p:blipFill>
          <a:blip r:embed="rId1"/>
          <a:srcRect l="0" t="60617" r="0" b="0"/>
          <a:stretch/>
        </p:blipFill>
        <p:spPr>
          <a:xfrm>
            <a:off x="0" y="4455360"/>
            <a:ext cx="9143280" cy="2401920"/>
          </a:xfrm>
          <a:prstGeom prst="rect">
            <a:avLst/>
          </a:prstGeom>
          <a:ln w="0">
            <a:noFill/>
          </a:ln>
        </p:spPr>
      </p:pic>
      <p:sp>
        <p:nvSpPr>
          <p:cNvPr id="242"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 TRAO ĐỔI KHÍ</a:t>
            </a:r>
            <a:endParaRPr b="0" lang="en-US" sz="3200" spc="-1" strike="noStrike">
              <a:latin typeface="Arial"/>
            </a:endParaRPr>
          </a:p>
        </p:txBody>
      </p:sp>
      <p:pic>
        <p:nvPicPr>
          <p:cNvPr id="243" name="Picture 1" descr=""/>
          <p:cNvPicPr/>
          <p:nvPr/>
        </p:nvPicPr>
        <p:blipFill>
          <a:blip r:embed="rId2"/>
          <a:srcRect l="0" t="0" r="0" b="12964"/>
          <a:stretch/>
        </p:blipFill>
        <p:spPr>
          <a:xfrm>
            <a:off x="533520" y="1219320"/>
            <a:ext cx="4612680" cy="2590200"/>
          </a:xfrm>
          <a:prstGeom prst="rect">
            <a:avLst/>
          </a:prstGeom>
          <a:ln w="0">
            <a:noFill/>
          </a:ln>
        </p:spPr>
      </p:pic>
      <p:sp>
        <p:nvSpPr>
          <p:cNvPr id="244" name="Cloud 2"/>
          <p:cNvSpPr/>
          <p:nvPr/>
        </p:nvSpPr>
        <p:spPr>
          <a:xfrm>
            <a:off x="5715000" y="685800"/>
            <a:ext cx="3276000" cy="1675800"/>
          </a:xfrm>
          <a:prstGeom prst="cloud">
            <a:avLst/>
          </a:prstGeom>
          <a:gradFill rotWithShape="0">
            <a:gsLst>
              <a:gs pos="0">
                <a:srgbClr val="b5d4a7"/>
              </a:gs>
              <a:gs pos="100000">
                <a:srgbClr val="a9cd99"/>
              </a:gs>
            </a:gsLst>
            <a:lin ang="5400000"/>
          </a:gradFill>
          <a:ln>
            <a:solidFill>
              <a:srgbClr val="70ad47"/>
            </a:solidFill>
          </a:ln>
          <a:effectLst>
            <a:outerShdw blurRad="39960" dir="5400000" dist="2016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rIns="90000" tIns="45000" bIns="45000" anchor="ctr">
            <a:noAutofit/>
          </a:bodyPr>
          <a:p>
            <a:pPr algn="ctr">
              <a:lnSpc>
                <a:spcPct val="100000"/>
              </a:lnSpc>
            </a:pPr>
            <a:r>
              <a:rPr b="0" lang="en-US" sz="2000" spc="-1" strike="noStrike">
                <a:solidFill>
                  <a:schemeClr val="dk1"/>
                </a:solidFill>
                <a:latin typeface="Times New Roman"/>
                <a:ea typeface="DejaVu Sans"/>
              </a:rPr>
              <a:t>Quan sát hình, nghiên cứu thông tin sgk. Trao đổi khí là gì?</a:t>
            </a:r>
            <a:endParaRPr b="0" lang="en-US" sz="2000" spc="-1" strike="noStrike">
              <a:latin typeface="Arial"/>
            </a:endParaRPr>
          </a:p>
        </p:txBody>
      </p:sp>
      <p:sp>
        <p:nvSpPr>
          <p:cNvPr id="245" name="TextBox 3"/>
          <p:cNvSpPr/>
          <p:nvPr/>
        </p:nvSpPr>
        <p:spPr>
          <a:xfrm>
            <a:off x="380880" y="4038480"/>
            <a:ext cx="8381160" cy="921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Trao đổi khí là quá trình sinh vật lấy O</a:t>
            </a:r>
            <a:r>
              <a:rPr b="0" lang="vi-VN" sz="2400" spc="-1" strike="noStrike" baseline="-25000">
                <a:solidFill>
                  <a:srgbClr val="000000"/>
                </a:solidFill>
                <a:latin typeface="Times New Roman"/>
                <a:ea typeface="DejaVu Sans"/>
              </a:rPr>
              <a:t>2</a:t>
            </a:r>
            <a:r>
              <a:rPr b="0" lang="vi-VN" sz="2400" spc="-1" strike="noStrike">
                <a:solidFill>
                  <a:srgbClr val="000000"/>
                </a:solidFill>
                <a:latin typeface="Times New Roman"/>
                <a:ea typeface="DejaVu Sans"/>
              </a:rPr>
              <a:t> hoặc C0</a:t>
            </a:r>
            <a:r>
              <a:rPr b="0" lang="vi-VN" sz="2400" spc="-1" strike="noStrike" baseline="-25000">
                <a:solidFill>
                  <a:srgbClr val="000000"/>
                </a:solidFill>
                <a:latin typeface="Times New Roman"/>
                <a:ea typeface="DejaVu Sans"/>
              </a:rPr>
              <a:t>2</a:t>
            </a:r>
            <a:r>
              <a:rPr b="0" lang="vi-VN" sz="2400" spc="-1" strike="noStrike">
                <a:solidFill>
                  <a:srgbClr val="000000"/>
                </a:solidFill>
                <a:latin typeface="Times New Roman"/>
                <a:ea typeface="DejaVu Sans"/>
              </a:rPr>
              <a:t> từ môi trường vào cơ thể, đồng thời thải ra môi trường khí CO</a:t>
            </a:r>
            <a:r>
              <a:rPr b="0" lang="vi-VN" sz="2400" spc="-1" strike="noStrike" baseline="-25000">
                <a:solidFill>
                  <a:srgbClr val="000000"/>
                </a:solidFill>
                <a:latin typeface="Times New Roman"/>
                <a:ea typeface="DejaVu Sans"/>
              </a:rPr>
              <a:t>2</a:t>
            </a:r>
            <a:r>
              <a:rPr b="0" lang="vi-VN" sz="2400" spc="-1" strike="noStrike">
                <a:solidFill>
                  <a:srgbClr val="000000"/>
                </a:solidFill>
                <a:latin typeface="Times New Roman"/>
                <a:ea typeface="DejaVu Sans"/>
              </a:rPr>
              <a:t>, hoặc O</a:t>
            </a:r>
            <a:r>
              <a:rPr b="0" lang="vi-VN" sz="2400" spc="-1" strike="noStrike" baseline="-25000">
                <a:solidFill>
                  <a:srgbClr val="000000"/>
                </a:solidFill>
                <a:latin typeface="Times New Roman"/>
                <a:ea typeface="DejaVu Sans"/>
              </a:rPr>
              <a:t>2</a:t>
            </a:r>
            <a:r>
              <a:rPr b="0" lang="vi-VN" sz="2400" spc="-1" strike="noStrike">
                <a:solidFill>
                  <a:srgbClr val="000000"/>
                </a:solidFill>
                <a:latin typeface="Times New Roman"/>
                <a:ea typeface="DejaVu Sans"/>
              </a:rPr>
              <a:t>.</a:t>
            </a:r>
            <a:endParaRPr b="0" lang="en-US" sz="2400" spc="-1" strike="noStrike">
              <a:latin typeface="Arial"/>
            </a:endParaRPr>
          </a:p>
        </p:txBody>
      </p:sp>
      <p:sp>
        <p:nvSpPr>
          <p:cNvPr id="246" name="Cloud 10"/>
          <p:cNvSpPr/>
          <p:nvPr/>
        </p:nvSpPr>
        <p:spPr>
          <a:xfrm>
            <a:off x="5749560" y="685800"/>
            <a:ext cx="3276000" cy="1675800"/>
          </a:xfrm>
          <a:prstGeom prst="cloud">
            <a:avLst/>
          </a:prstGeom>
          <a:gradFill rotWithShape="0">
            <a:gsLst>
              <a:gs pos="0">
                <a:srgbClr val="b5d4a7"/>
              </a:gs>
              <a:gs pos="100000">
                <a:srgbClr val="a9cd99"/>
              </a:gs>
            </a:gsLst>
            <a:lin ang="5400000"/>
          </a:gradFill>
          <a:ln>
            <a:solidFill>
              <a:srgbClr val="70ad47"/>
            </a:solidFill>
          </a:ln>
          <a:effectLst>
            <a:outerShdw blurRad="39960" dir="5400000" dist="2016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rIns="90000" tIns="45000" bIns="45000" anchor="ctr">
            <a:noAutofit/>
          </a:bodyPr>
          <a:p>
            <a:pPr algn="ctr">
              <a:lnSpc>
                <a:spcPct val="100000"/>
              </a:lnSpc>
            </a:pPr>
            <a:r>
              <a:rPr b="0" lang="en-US" sz="2000" spc="-1" strike="noStrike">
                <a:solidFill>
                  <a:schemeClr val="dk1"/>
                </a:solidFill>
                <a:latin typeface="等线"/>
                <a:ea typeface="DejaVu Sans"/>
              </a:rPr>
              <a:t>Trao đổi khí diễn ra theo cơ chế nào</a:t>
            </a:r>
            <a:r>
              <a:rPr b="0" lang="vi-VN" sz="2000" spc="-1" strike="noStrike">
                <a:solidFill>
                  <a:schemeClr val="dk1"/>
                </a:solidFill>
                <a:latin typeface="等线"/>
                <a:ea typeface="DejaVu Sans"/>
              </a:rPr>
              <a:t>?</a:t>
            </a:r>
            <a:endParaRPr b="0" lang="en-US" sz="2000" spc="-1" strike="noStrike">
              <a:latin typeface="Arial"/>
            </a:endParaRPr>
          </a:p>
        </p:txBody>
      </p:sp>
      <p:sp>
        <p:nvSpPr>
          <p:cNvPr id="247" name="TextBox 4"/>
          <p:cNvSpPr/>
          <p:nvPr/>
        </p:nvSpPr>
        <p:spPr>
          <a:xfrm>
            <a:off x="380880" y="5029200"/>
            <a:ext cx="822888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400" spc="-1" strike="noStrike">
                <a:solidFill>
                  <a:srgbClr val="000000"/>
                </a:solidFill>
                <a:latin typeface="Times New Roman"/>
                <a:ea typeface="DejaVu Sans"/>
              </a:rPr>
              <a:t>- </a:t>
            </a:r>
            <a:r>
              <a:rPr b="0" lang="vi-VN" sz="2400" spc="-1" strike="noStrike">
                <a:solidFill>
                  <a:srgbClr val="000000"/>
                </a:solidFill>
                <a:latin typeface="Times New Roman"/>
                <a:ea typeface="DejaVu Sans"/>
              </a:rPr>
              <a:t>Trao đổi khí giữa cơ thể sinh vật với môi trường diễn ra theo cơ chế khuyếch tán.</a:t>
            </a:r>
            <a:endParaRPr b="0" lang="en-US" sz="2400" spc="-1" strike="noStrike">
              <a:latin typeface="Arial"/>
            </a:endParaRPr>
          </a:p>
        </p:txBody>
      </p:sp>
      <p:sp>
        <p:nvSpPr>
          <p:cNvPr id="248" name="Cloud 12"/>
          <p:cNvSpPr/>
          <p:nvPr/>
        </p:nvSpPr>
        <p:spPr>
          <a:xfrm>
            <a:off x="5715000" y="713520"/>
            <a:ext cx="3276000" cy="1675800"/>
          </a:xfrm>
          <a:prstGeom prst="cloud">
            <a:avLst/>
          </a:prstGeom>
          <a:gradFill rotWithShape="0">
            <a:gsLst>
              <a:gs pos="0">
                <a:srgbClr val="b5d4a7"/>
              </a:gs>
              <a:gs pos="100000">
                <a:srgbClr val="a9cd99"/>
              </a:gs>
            </a:gsLst>
            <a:lin ang="5400000"/>
          </a:gradFill>
          <a:ln>
            <a:solidFill>
              <a:srgbClr val="70ad47"/>
            </a:solidFill>
          </a:ln>
          <a:effectLst>
            <a:outerShdw blurRad="39960" dir="5400000" dist="2016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rIns="90000" tIns="45000" bIns="45000" anchor="ctr">
            <a:noAutofit/>
          </a:bodyPr>
          <a:p>
            <a:pPr algn="ctr">
              <a:lnSpc>
                <a:spcPct val="100000"/>
              </a:lnSpc>
            </a:pPr>
            <a:r>
              <a:rPr b="0" lang="en-US" sz="2000" spc="-1" strike="noStrike">
                <a:solidFill>
                  <a:schemeClr val="dk1"/>
                </a:solidFill>
                <a:latin typeface="等线"/>
                <a:ea typeface="DejaVu Sans"/>
              </a:rPr>
              <a:t>Trao đổi khí có liên quan gì đến hô hấp tế bào</a:t>
            </a:r>
            <a:r>
              <a:rPr b="0" lang="vi-VN" sz="2000" spc="-1" strike="noStrike">
                <a:solidFill>
                  <a:schemeClr val="dk1"/>
                </a:solidFill>
                <a:latin typeface="等线"/>
                <a:ea typeface="DejaVu Sans"/>
              </a:rPr>
              <a:t>?</a:t>
            </a:r>
            <a:endParaRPr b="0" lang="en-US" sz="2000" spc="-1" strike="noStrike">
              <a:latin typeface="Arial"/>
            </a:endParaRPr>
          </a:p>
        </p:txBody>
      </p:sp>
    </p:spTree>
  </p:cSld>
  <mc:AlternateContent>
    <mc:Choice Requires="p14">
      <p:transition spd="slow" p14:dur="1250">
        <p:fade/>
      </p:transition>
    </mc:Choice>
    <mc:Fallback>
      <p:transition spd="slow">
        <p:fade/>
      </p:transition>
    </mc:Fallback>
  </mc:AlternateContent>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42">
                                  <p:stCondLst>
                                    <p:cond delay="0"/>
                                  </p:stCondLst>
                                  <p:childTnLst>
                                    <p:set>
                                      <p:cBhvr>
                                        <p:cTn id="98" dur="1" fill="hold">
                                          <p:stCondLst>
                                            <p:cond delay="0"/>
                                          </p:stCondLst>
                                        </p:cTn>
                                        <p:tgtEl>
                                          <p:spTgt spid="242"/>
                                        </p:tgtEl>
                                        <p:attrNameLst>
                                          <p:attrName>style.visibility</p:attrName>
                                        </p:attrNameLst>
                                      </p:cBhvr>
                                      <p:to>
                                        <p:strVal val="visible"/>
                                      </p:to>
                                    </p:set>
                                    <p:animEffect filter="fade" transition="in">
                                      <p:cBhvr additive="repl">
                                        <p:cTn id="99" dur="1000"/>
                                        <p:tgtEl>
                                          <p:spTgt spid="242"/>
                                        </p:tgtEl>
                                      </p:cBhvr>
                                    </p:animEffect>
                                    <p:anim calcmode="lin" valueType="num">
                                      <p:cBhvr additive="repl">
                                        <p:cTn id="100" dur="1000" fill="hold"/>
                                        <p:tgtEl>
                                          <p:spTgt spid="242"/>
                                        </p:tgtEl>
                                        <p:attrNameLst>
                                          <p:attrName>ppt_x</p:attrName>
                                        </p:attrNameLst>
                                      </p:cBhvr>
                                      <p:tavLst>
                                        <p:tav tm="0">
                                          <p:val>
                                            <p:strVal val="#ppt_x"/>
                                          </p:val>
                                        </p:tav>
                                        <p:tav tm="100000">
                                          <p:val>
                                            <p:strVal val="#ppt_x"/>
                                          </p:val>
                                        </p:tav>
                                      </p:tavLst>
                                    </p:anim>
                                    <p:anim calcmode="lin" valueType="num">
                                      <p:cBhvr additive="repl">
                                        <p:cTn id="101"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nodeType="clickEffect" fill="hold" presetClass="entr" presetID="16" presetSubtype="21">
                                  <p:stCondLst>
                                    <p:cond delay="0"/>
                                  </p:stCondLst>
                                  <p:childTnLst>
                                    <p:set>
                                      <p:cBhvr>
                                        <p:cTn id="105" dur="1" fill="hold">
                                          <p:stCondLst>
                                            <p:cond delay="0"/>
                                          </p:stCondLst>
                                        </p:cTn>
                                        <p:tgtEl>
                                          <p:spTgt spid="243"/>
                                        </p:tgtEl>
                                        <p:attrNameLst>
                                          <p:attrName>style.visibility</p:attrName>
                                        </p:attrNameLst>
                                      </p:cBhvr>
                                      <p:to>
                                        <p:strVal val="visible"/>
                                      </p:to>
                                    </p:set>
                                    <p:animEffect filter="barn(inVertical)" transition="in">
                                      <p:cBhvr additive="repl">
                                        <p:cTn id="106" dur="500"/>
                                        <p:tgtEl>
                                          <p:spTgt spid="243"/>
                                        </p:tgtEl>
                                      </p:cBhvr>
                                    </p:animEffec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4" presetSubtype="10">
                                  <p:stCondLst>
                                    <p:cond delay="0"/>
                                  </p:stCondLst>
                                  <p:childTnLst>
                                    <p:set>
                                      <p:cBhvr>
                                        <p:cTn id="110" dur="1" fill="hold">
                                          <p:stCondLst>
                                            <p:cond delay="0"/>
                                          </p:stCondLst>
                                        </p:cTn>
                                        <p:tgtEl>
                                          <p:spTgt spid="244"/>
                                        </p:tgtEl>
                                        <p:attrNameLst>
                                          <p:attrName>style.visibility</p:attrName>
                                        </p:attrNameLst>
                                      </p:cBhvr>
                                      <p:to>
                                        <p:strVal val="visible"/>
                                      </p:to>
                                    </p:set>
                                    <p:animEffect filter="randombar(horizontal)" transition="in">
                                      <p:cBhvr additive="repl">
                                        <p:cTn id="111" dur="500"/>
                                        <p:tgtEl>
                                          <p:spTgt spid="244"/>
                                        </p:tgtEl>
                                      </p:cBhvr>
                                    </p:animEffect>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42">
                                  <p:stCondLst>
                                    <p:cond delay="0"/>
                                  </p:stCondLst>
                                  <p:childTnLst>
                                    <p:set>
                                      <p:cBhvr>
                                        <p:cTn id="115" dur="1" fill="hold">
                                          <p:stCondLst>
                                            <p:cond delay="0"/>
                                          </p:stCondLst>
                                        </p:cTn>
                                        <p:tgtEl>
                                          <p:spTgt spid="245"/>
                                        </p:tgtEl>
                                        <p:attrNameLst>
                                          <p:attrName>style.visibility</p:attrName>
                                        </p:attrNameLst>
                                      </p:cBhvr>
                                      <p:to>
                                        <p:strVal val="visible"/>
                                      </p:to>
                                    </p:set>
                                    <p:animEffect filter="fade" transition="in">
                                      <p:cBhvr additive="repl">
                                        <p:cTn id="116" dur="1000"/>
                                        <p:tgtEl>
                                          <p:spTgt spid="245"/>
                                        </p:tgtEl>
                                      </p:cBhvr>
                                    </p:animEffect>
                                    <p:anim calcmode="lin" valueType="num">
                                      <p:cBhvr additive="repl">
                                        <p:cTn id="117" dur="1000" fill="hold"/>
                                        <p:tgtEl>
                                          <p:spTgt spid="245"/>
                                        </p:tgtEl>
                                        <p:attrNameLst>
                                          <p:attrName>ppt_x</p:attrName>
                                        </p:attrNameLst>
                                      </p:cBhvr>
                                      <p:tavLst>
                                        <p:tav tm="0">
                                          <p:val>
                                            <p:strVal val="#ppt_x"/>
                                          </p:val>
                                        </p:tav>
                                        <p:tav tm="100000">
                                          <p:val>
                                            <p:strVal val="#ppt_x"/>
                                          </p:val>
                                        </p:tav>
                                      </p:tavLst>
                                    </p:anim>
                                    <p:anim calcmode="lin" valueType="num">
                                      <p:cBhvr additive="repl">
                                        <p:cTn id="118" dur="1000" fill="hold"/>
                                        <p:tgtEl>
                                          <p:spTgt spid="245"/>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4" presetSubtype="10">
                                  <p:stCondLst>
                                    <p:cond delay="0"/>
                                  </p:stCondLst>
                                  <p:childTnLst>
                                    <p:set>
                                      <p:cBhvr>
                                        <p:cTn id="122" dur="1" fill="hold">
                                          <p:stCondLst>
                                            <p:cond delay="0"/>
                                          </p:stCondLst>
                                        </p:cTn>
                                        <p:tgtEl>
                                          <p:spTgt spid="246"/>
                                        </p:tgtEl>
                                        <p:attrNameLst>
                                          <p:attrName>style.visibility</p:attrName>
                                        </p:attrNameLst>
                                      </p:cBhvr>
                                      <p:to>
                                        <p:strVal val="visible"/>
                                      </p:to>
                                    </p:set>
                                    <p:animEffect filter="randombar(horizontal)" transition="in">
                                      <p:cBhvr additive="repl">
                                        <p:cTn id="123" dur="500"/>
                                        <p:tgtEl>
                                          <p:spTgt spid="246"/>
                                        </p:tgtEl>
                                      </p:cBhvr>
                                    </p:animEffec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42">
                                  <p:stCondLst>
                                    <p:cond delay="0"/>
                                  </p:stCondLst>
                                  <p:childTnLst>
                                    <p:set>
                                      <p:cBhvr>
                                        <p:cTn id="127" dur="1" fill="hold">
                                          <p:stCondLst>
                                            <p:cond delay="0"/>
                                          </p:stCondLst>
                                        </p:cTn>
                                        <p:tgtEl>
                                          <p:spTgt spid="247"/>
                                        </p:tgtEl>
                                        <p:attrNameLst>
                                          <p:attrName>style.visibility</p:attrName>
                                        </p:attrNameLst>
                                      </p:cBhvr>
                                      <p:to>
                                        <p:strVal val="visible"/>
                                      </p:to>
                                    </p:set>
                                    <p:animEffect filter="fade" transition="in">
                                      <p:cBhvr additive="repl">
                                        <p:cTn id="128" dur="1000"/>
                                        <p:tgtEl>
                                          <p:spTgt spid="247"/>
                                        </p:tgtEl>
                                      </p:cBhvr>
                                    </p:animEffect>
                                    <p:anim calcmode="lin" valueType="num">
                                      <p:cBhvr additive="repl">
                                        <p:cTn id="129" dur="1000" fill="hold"/>
                                        <p:tgtEl>
                                          <p:spTgt spid="247"/>
                                        </p:tgtEl>
                                        <p:attrNameLst>
                                          <p:attrName>ppt_x</p:attrName>
                                        </p:attrNameLst>
                                      </p:cBhvr>
                                      <p:tavLst>
                                        <p:tav tm="0">
                                          <p:val>
                                            <p:strVal val="#ppt_x"/>
                                          </p:val>
                                        </p:tav>
                                        <p:tav tm="100000">
                                          <p:val>
                                            <p:strVal val="#ppt_x"/>
                                          </p:val>
                                        </p:tav>
                                      </p:tavLst>
                                    </p:anim>
                                    <p:anim calcmode="lin" valueType="num">
                                      <p:cBhvr additive="repl">
                                        <p:cTn id="130"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4" presetSubtype="10">
                                  <p:stCondLst>
                                    <p:cond delay="0"/>
                                  </p:stCondLst>
                                  <p:childTnLst>
                                    <p:set>
                                      <p:cBhvr>
                                        <p:cTn id="134" dur="1" fill="hold">
                                          <p:stCondLst>
                                            <p:cond delay="0"/>
                                          </p:stCondLst>
                                        </p:cTn>
                                        <p:tgtEl>
                                          <p:spTgt spid="248"/>
                                        </p:tgtEl>
                                        <p:attrNameLst>
                                          <p:attrName>style.visibility</p:attrName>
                                        </p:attrNameLst>
                                      </p:cBhvr>
                                      <p:to>
                                        <p:strVal val="visible"/>
                                      </p:to>
                                    </p:set>
                                    <p:animEffect filter="randombar(horizontal)" transition="in">
                                      <p:cBhvr additive="repl">
                                        <p:cTn id="135"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9" name="Picture 2" descr=""/>
          <p:cNvPicPr/>
          <p:nvPr/>
        </p:nvPicPr>
        <p:blipFill>
          <a:blip r:embed="rId1"/>
          <a:stretch/>
        </p:blipFill>
        <p:spPr>
          <a:xfrm>
            <a:off x="31320" y="152280"/>
            <a:ext cx="7054560" cy="5090400"/>
          </a:xfrm>
          <a:prstGeom prst="rect">
            <a:avLst/>
          </a:prstGeom>
          <a:ln w="0">
            <a:noFill/>
          </a:ln>
        </p:spPr>
      </p:pic>
      <p:sp>
        <p:nvSpPr>
          <p:cNvPr id="250" name="Cloud 4"/>
          <p:cNvSpPr/>
          <p:nvPr/>
        </p:nvSpPr>
        <p:spPr>
          <a:xfrm>
            <a:off x="6781680" y="457200"/>
            <a:ext cx="2361600" cy="2361600"/>
          </a:xfrm>
          <a:prstGeom prst="cloud">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2000" spc="-1" strike="noStrike">
                <a:solidFill>
                  <a:srgbClr val="ffff00"/>
                </a:solidFill>
                <a:latin typeface="Times New Roman"/>
                <a:ea typeface="DejaVu Sans"/>
              </a:rPr>
              <a:t>Hoạt động nhóm (5p): Quan sát hình hoàn thiện bảng 28.1 sgk</a:t>
            </a:r>
            <a:endParaRPr b="0" lang="en-US" sz="2000" spc="-1" strike="noStrike">
              <a:latin typeface="Arial"/>
            </a:endParaRPr>
          </a:p>
        </p:txBody>
      </p:sp>
      <p:sp>
        <p:nvSpPr>
          <p:cNvPr id="251" name="Rectangle 5"/>
          <p:cNvSpPr/>
          <p:nvPr/>
        </p:nvSpPr>
        <p:spPr>
          <a:xfrm>
            <a:off x="3124080" y="4724280"/>
            <a:ext cx="3047400" cy="518400"/>
          </a:xfrm>
          <a:prstGeom prst="rect">
            <a:avLst/>
          </a:prstGeom>
          <a:solidFill>
            <a:srgbClr val="ffffff"/>
          </a:solidFill>
          <a:ln>
            <a:solidFill>
              <a:srgbClr val="5b9bd5"/>
            </a:solid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en-US" sz="2400" spc="-1" strike="noStrike">
                <a:solidFill>
                  <a:srgbClr val="c00000"/>
                </a:solidFill>
                <a:latin typeface="Times New Roman"/>
                <a:ea typeface="DejaVu Sans"/>
              </a:rPr>
              <a:t>Sơ đồ trao đổi khí</a:t>
            </a:r>
            <a:endParaRPr b="0" lang="en-US" sz="2400" spc="-1" strike="noStrike">
              <a:latin typeface="Arial"/>
            </a:endParaRPr>
          </a:p>
        </p:txBody>
      </p:sp>
      <p:pic>
        <p:nvPicPr>
          <p:cNvPr id="252" name="图片 22" descr=""/>
          <p:cNvPicPr/>
          <p:nvPr/>
        </p:nvPicPr>
        <p:blipFill>
          <a:blip r:embed="rId2"/>
          <a:srcRect l="0" t="60620" r="0" b="0"/>
          <a:stretch/>
        </p:blipFill>
        <p:spPr>
          <a:xfrm>
            <a:off x="0" y="4983840"/>
            <a:ext cx="9143280" cy="1873440"/>
          </a:xfrm>
          <a:prstGeom prst="rect">
            <a:avLst/>
          </a:prstGeom>
          <a:ln w="0">
            <a:noFill/>
          </a:ln>
        </p:spPr>
      </p:pic>
    </p:spTree>
  </p:cSld>
  <mc:AlternateContent>
    <mc:Choice Requires="p14">
      <p:transition spd="slow" p14:dur="2000"/>
    </mc:Choice>
    <mc:Fallback>
      <p:transition spd="slow"/>
    </mc:Fallback>
  </mc:AlternateContent>
  <p:timing>
    <p:tnLst>
      <p:par>
        <p:cTn id="136" dur="indefinite" restart="never" nodeType="tmRoot">
          <p:childTnLst>
            <p:seq>
              <p:cTn id="137" dur="indefinite" nodeType="mainSeq">
                <p:childTnLst>
                  <p:par>
                    <p:cTn id="138" fill="hold">
                      <p:stCondLst>
                        <p:cond delay="indefinite"/>
                      </p:stCondLst>
                      <p:childTnLst>
                        <p:par>
                          <p:cTn id="139" fill="hold">
                            <p:stCondLst>
                              <p:cond delay="0"/>
                            </p:stCondLst>
                            <p:childTnLst>
                              <p:par>
                                <p:cTn id="140" nodeType="clickEffect" fill="hold" presetClass="entr" presetID="42">
                                  <p:stCondLst>
                                    <p:cond delay="0"/>
                                  </p:stCondLst>
                                  <p:childTnLst>
                                    <p:set>
                                      <p:cBhvr>
                                        <p:cTn id="141" dur="1" fill="hold">
                                          <p:stCondLst>
                                            <p:cond delay="0"/>
                                          </p:stCondLst>
                                        </p:cTn>
                                        <p:tgtEl>
                                          <p:spTgt spid="249"/>
                                        </p:tgtEl>
                                        <p:attrNameLst>
                                          <p:attrName>style.visibility</p:attrName>
                                        </p:attrNameLst>
                                      </p:cBhvr>
                                      <p:to>
                                        <p:strVal val="visible"/>
                                      </p:to>
                                    </p:set>
                                    <p:animEffect filter="fade" transition="in">
                                      <p:cBhvr additive="repl">
                                        <p:cTn id="142" dur="1000"/>
                                        <p:tgtEl>
                                          <p:spTgt spid="249"/>
                                        </p:tgtEl>
                                      </p:cBhvr>
                                    </p:animEffect>
                                    <p:anim calcmode="lin" valueType="num">
                                      <p:cBhvr additive="repl">
                                        <p:cTn id="143" dur="1000" fill="hold"/>
                                        <p:tgtEl>
                                          <p:spTgt spid="249"/>
                                        </p:tgtEl>
                                        <p:attrNameLst>
                                          <p:attrName>ppt_x</p:attrName>
                                        </p:attrNameLst>
                                      </p:cBhvr>
                                      <p:tavLst>
                                        <p:tav tm="0">
                                          <p:val>
                                            <p:strVal val="#ppt_x"/>
                                          </p:val>
                                        </p:tav>
                                        <p:tav tm="100000">
                                          <p:val>
                                            <p:strVal val="#ppt_x"/>
                                          </p:val>
                                        </p:tav>
                                      </p:tavLst>
                                    </p:anim>
                                    <p:anim calcmode="lin" valueType="num">
                                      <p:cBhvr additive="repl">
                                        <p:cTn id="144" dur="1000" fill="hold"/>
                                        <p:tgtEl>
                                          <p:spTgt spid="249"/>
                                        </p:tgtEl>
                                        <p:attrNameLst>
                                          <p:attrName>ppt_y</p:attrName>
                                        </p:attrNameLst>
                                      </p:cBhvr>
                                      <p:tavLst>
                                        <p:tav tm="0">
                                          <p:val>
                                            <p:strVal val="#ppt_y+.1"/>
                                          </p:val>
                                        </p:tav>
                                        <p:tav tm="100000">
                                          <p:val>
                                            <p:strVal val="#ppt_y"/>
                                          </p:val>
                                        </p:tav>
                                      </p:tavLst>
                                    </p:anim>
                                  </p:childTnLst>
                                </p:cTn>
                              </p:par>
                              <p:par>
                                <p:cTn id="145" nodeType="withEffect" fill="hold" presetClass="entr" presetID="42">
                                  <p:stCondLst>
                                    <p:cond delay="0"/>
                                  </p:stCondLst>
                                  <p:childTnLst>
                                    <p:set>
                                      <p:cBhvr>
                                        <p:cTn id="146" dur="1" fill="hold">
                                          <p:stCondLst>
                                            <p:cond delay="0"/>
                                          </p:stCondLst>
                                        </p:cTn>
                                        <p:tgtEl>
                                          <p:spTgt spid="251"/>
                                        </p:tgtEl>
                                        <p:attrNameLst>
                                          <p:attrName>style.visibility</p:attrName>
                                        </p:attrNameLst>
                                      </p:cBhvr>
                                      <p:to>
                                        <p:strVal val="visible"/>
                                      </p:to>
                                    </p:set>
                                    <p:animEffect filter="fade" transition="in">
                                      <p:cBhvr additive="repl">
                                        <p:cTn id="147" dur="1000"/>
                                        <p:tgtEl>
                                          <p:spTgt spid="251"/>
                                        </p:tgtEl>
                                      </p:cBhvr>
                                    </p:animEffect>
                                    <p:anim calcmode="lin" valueType="num">
                                      <p:cBhvr additive="repl">
                                        <p:cTn id="148" dur="1000" fill="hold"/>
                                        <p:tgtEl>
                                          <p:spTgt spid="251"/>
                                        </p:tgtEl>
                                        <p:attrNameLst>
                                          <p:attrName>ppt_x</p:attrName>
                                        </p:attrNameLst>
                                      </p:cBhvr>
                                      <p:tavLst>
                                        <p:tav tm="0">
                                          <p:val>
                                            <p:strVal val="#ppt_x"/>
                                          </p:val>
                                        </p:tav>
                                        <p:tav tm="100000">
                                          <p:val>
                                            <p:strVal val="#ppt_x"/>
                                          </p:val>
                                        </p:tav>
                                      </p:tavLst>
                                    </p:anim>
                                    <p:anim calcmode="lin" valueType="num">
                                      <p:cBhvr additive="repl">
                                        <p:cTn id="149" dur="1000" fill="hold"/>
                                        <p:tgtEl>
                                          <p:spTgt spid="251"/>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6" presetSubtype="21">
                                  <p:stCondLst>
                                    <p:cond delay="0"/>
                                  </p:stCondLst>
                                  <p:childTnLst>
                                    <p:set>
                                      <p:cBhvr>
                                        <p:cTn id="153" dur="1" fill="hold">
                                          <p:stCondLst>
                                            <p:cond delay="0"/>
                                          </p:stCondLst>
                                        </p:cTn>
                                        <p:tgtEl>
                                          <p:spTgt spid="250"/>
                                        </p:tgtEl>
                                        <p:attrNameLst>
                                          <p:attrName>style.visibility</p:attrName>
                                        </p:attrNameLst>
                                      </p:cBhvr>
                                      <p:to>
                                        <p:strVal val="visible"/>
                                      </p:to>
                                    </p:set>
                                    <p:animEffect filter="barn(inVertical)" transition="in">
                                      <p:cBhvr additive="repl">
                                        <p:cTn id="154"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 name="图片 22" descr=""/>
          <p:cNvPicPr/>
          <p:nvPr/>
        </p:nvPicPr>
        <p:blipFill>
          <a:blip r:embed="rId1"/>
          <a:srcRect l="0" t="60620" r="0" b="0"/>
          <a:stretch/>
        </p:blipFill>
        <p:spPr>
          <a:xfrm>
            <a:off x="0" y="4983840"/>
            <a:ext cx="9143280" cy="1873440"/>
          </a:xfrm>
          <a:prstGeom prst="rect">
            <a:avLst/>
          </a:prstGeom>
          <a:ln w="0">
            <a:noFill/>
          </a:ln>
        </p:spPr>
      </p:pic>
      <p:graphicFrame>
        <p:nvGraphicFramePr>
          <p:cNvPr id="254" name="Table 3"/>
          <p:cNvGraphicFramePr/>
          <p:nvPr/>
        </p:nvGraphicFramePr>
        <p:xfrm>
          <a:off x="762120" y="4648320"/>
          <a:ext cx="6857280" cy="1904400"/>
        </p:xfrm>
        <a:graphic>
          <a:graphicData uri="http://schemas.openxmlformats.org/drawingml/2006/table">
            <a:tbl>
              <a:tblPr/>
              <a:tblGrid>
                <a:gridCol w="1714320"/>
                <a:gridCol w="1714320"/>
                <a:gridCol w="1714320"/>
                <a:gridCol w="1714680"/>
              </a:tblGrid>
              <a:tr h="471240">
                <a:tc gridSpan="2">
                  <a:txBody>
                    <a:bodyPr anchor="t">
                      <a:noAutofit/>
                    </a:bodyPr>
                    <a:p>
                      <a:pPr algn="ctr">
                        <a:lnSpc>
                          <a:spcPct val="100000"/>
                        </a:lnSpc>
                      </a:pPr>
                      <a:r>
                        <a:rPr b="1" lang="en-US" sz="1800" spc="-1" strike="noStrike">
                          <a:solidFill>
                            <a:schemeClr val="lt1"/>
                          </a:solidFill>
                          <a:latin typeface="Times New Roman"/>
                        </a:rPr>
                        <a:t>Trao đổi khí</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hMerge="1">
                  <a:tcPr anchor="t" marL="90000" marR="90000">
                    <a:lnL>
                      <a:noFill/>
                    </a:lnL>
                    <a:lnR>
                      <a:noFill/>
                    </a:lnR>
                    <a:lnT>
                      <a:noFill/>
                    </a:lnT>
                    <a:lnB>
                      <a:noFill/>
                    </a:lnB>
                    <a:solidFill>
                      <a:srgbClr val="729fcf"/>
                    </a:solidFill>
                  </a:tcPr>
                </a:tc>
                <a:tc>
                  <a:txBody>
                    <a:bodyPr anchor="t">
                      <a:noAutofit/>
                    </a:bodyPr>
                    <a:p>
                      <a:pPr algn="ctr">
                        <a:lnSpc>
                          <a:spcPct val="100000"/>
                        </a:lnSpc>
                      </a:pPr>
                      <a:r>
                        <a:rPr b="1" lang="en-US" sz="1800" spc="-1" strike="noStrike">
                          <a:solidFill>
                            <a:schemeClr val="lt1"/>
                          </a:solidFill>
                          <a:latin typeface="Times New Roman"/>
                        </a:rPr>
                        <a:t>Khí lấy vào</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gn="ctr">
                        <a:lnSpc>
                          <a:spcPct val="100000"/>
                        </a:lnSpc>
                      </a:pPr>
                      <a:r>
                        <a:rPr b="1" lang="en-US" sz="1800" spc="-1" strike="noStrike">
                          <a:solidFill>
                            <a:schemeClr val="lt1"/>
                          </a:solidFill>
                          <a:latin typeface="Times New Roman"/>
                        </a:rPr>
                        <a:t>Khí thải ra</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477720">
                <a:tc rowSpan="2">
                  <a:txBody>
                    <a:bodyPr anchor="t">
                      <a:noAutofit/>
                    </a:bodyPr>
                    <a:p>
                      <a:pPr>
                        <a:lnSpc>
                          <a:spcPct val="100000"/>
                        </a:lnSpc>
                      </a:pPr>
                      <a:r>
                        <a:rPr b="0" lang="en-US" sz="1800" spc="-1" strike="noStrike">
                          <a:solidFill>
                            <a:schemeClr val="dk1"/>
                          </a:solidFill>
                          <a:latin typeface="Times New Roman"/>
                        </a:rPr>
                        <a:t>Thực vật</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chor="t">
                      <a:noAutofit/>
                    </a:bodyPr>
                    <a:p>
                      <a:pPr>
                        <a:lnSpc>
                          <a:spcPct val="100000"/>
                        </a:lnSpc>
                      </a:pPr>
                      <a:r>
                        <a:rPr b="0" lang="en-US" sz="1800" spc="-1" strike="noStrike">
                          <a:solidFill>
                            <a:schemeClr val="dk1"/>
                          </a:solidFill>
                          <a:latin typeface="Times New Roman"/>
                        </a:rPr>
                        <a:t>Quang hợp</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77720">
                <a:tc vMerge="1">
                  <a:tcPr anchor="t" marL="90000" marR="90000">
                    <a:lnL>
                      <a:noFill/>
                    </a:lnL>
                    <a:lnR>
                      <a:noFill/>
                    </a:lnR>
                    <a:lnT>
                      <a:noFill/>
                    </a:lnT>
                    <a:lnB>
                      <a:noFill/>
                    </a:lnB>
                    <a:solidFill>
                      <a:srgbClr val="729fcf"/>
                    </a:solidFill>
                  </a:tcPr>
                </a:tc>
                <a:tc>
                  <a:txBody>
                    <a:bodyPr anchor="t">
                      <a:noAutofit/>
                    </a:bodyPr>
                    <a:p>
                      <a:pPr>
                        <a:lnSpc>
                          <a:spcPct val="100000"/>
                        </a:lnSpc>
                      </a:pPr>
                      <a:r>
                        <a:rPr b="0" lang="en-US" sz="1800" spc="-1" strike="noStrike">
                          <a:solidFill>
                            <a:schemeClr val="dk1"/>
                          </a:solidFill>
                          <a:latin typeface="Times New Roman"/>
                        </a:rPr>
                        <a:t>Hô hấp</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78080">
                <a:tc>
                  <a:txBody>
                    <a:bodyPr anchor="t">
                      <a:noAutofit/>
                    </a:bodyPr>
                    <a:p>
                      <a:pPr>
                        <a:lnSpc>
                          <a:spcPct val="100000"/>
                        </a:lnSpc>
                      </a:pPr>
                      <a:r>
                        <a:rPr b="0" lang="en-US" sz="1800" spc="-1" strike="noStrike">
                          <a:solidFill>
                            <a:schemeClr val="dk1"/>
                          </a:solidFill>
                          <a:latin typeface="Times New Roman"/>
                        </a:rPr>
                        <a:t>Động vật</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chor="t">
                      <a:noAutofit/>
                    </a:bodyPr>
                    <a:p>
                      <a:pPr>
                        <a:lnSpc>
                          <a:spcPct val="100000"/>
                        </a:lnSpc>
                        <a:tabLst>
                          <a:tab algn="l" pos="0"/>
                        </a:tabLst>
                      </a:pPr>
                      <a:r>
                        <a:rPr b="0" lang="en-US" sz="1800" spc="-1" strike="noStrike">
                          <a:solidFill>
                            <a:schemeClr val="dk1"/>
                          </a:solidFill>
                          <a:latin typeface="Times New Roman"/>
                        </a:rPr>
                        <a:t>Hô hấp</a:t>
                      </a:r>
                      <a:endParaRPr b="0" lang="en-US"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pic>
        <p:nvPicPr>
          <p:cNvPr id="255" name="Picture 7" descr=""/>
          <p:cNvPicPr/>
          <p:nvPr/>
        </p:nvPicPr>
        <p:blipFill>
          <a:blip r:embed="rId2"/>
          <a:stretch/>
        </p:blipFill>
        <p:spPr>
          <a:xfrm>
            <a:off x="31320" y="152280"/>
            <a:ext cx="5701680" cy="4114080"/>
          </a:xfrm>
          <a:prstGeom prst="rect">
            <a:avLst/>
          </a:prstGeom>
          <a:ln w="0">
            <a:noFill/>
          </a:ln>
        </p:spPr>
      </p:pic>
      <p:sp>
        <p:nvSpPr>
          <p:cNvPr id="256" name="Rectangle 8"/>
          <p:cNvSpPr/>
          <p:nvPr/>
        </p:nvSpPr>
        <p:spPr>
          <a:xfrm>
            <a:off x="2590920" y="3747960"/>
            <a:ext cx="2208960" cy="518400"/>
          </a:xfrm>
          <a:prstGeom prst="rect">
            <a:avLst/>
          </a:prstGeom>
          <a:solidFill>
            <a:srgbClr val="ffffff"/>
          </a:solidFill>
          <a:ln>
            <a:solidFill>
              <a:srgbClr val="5b9bd5"/>
            </a:solidFill>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en-US" sz="1800" spc="-1" strike="noStrike">
                <a:solidFill>
                  <a:srgbClr val="c00000"/>
                </a:solidFill>
                <a:latin typeface="Times New Roman"/>
                <a:ea typeface="DejaVu Sans"/>
              </a:rPr>
              <a:t>Sơ đồ trao đổi khí</a:t>
            </a:r>
            <a:endParaRPr b="0" lang="en-US" sz="1800" spc="-1" strike="noStrike">
              <a:latin typeface="Arial"/>
            </a:endParaRPr>
          </a:p>
        </p:txBody>
      </p:sp>
      <p:sp>
        <p:nvSpPr>
          <p:cNvPr id="257" name="TextBox 9"/>
          <p:cNvSpPr/>
          <p:nvPr/>
        </p:nvSpPr>
        <p:spPr>
          <a:xfrm>
            <a:off x="4419720" y="5181480"/>
            <a:ext cx="1313280" cy="40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vi-VN" sz="1800" spc="-1" strike="noStrike">
                <a:solidFill>
                  <a:srgbClr val="000000"/>
                </a:solidFill>
                <a:latin typeface="Calibri"/>
                <a:ea typeface="DejaVu Sans"/>
              </a:rPr>
              <a:t>CO</a:t>
            </a:r>
            <a:r>
              <a:rPr b="1" lang="vi-VN" sz="1800" spc="-1" strike="noStrike" baseline="-25000">
                <a:solidFill>
                  <a:srgbClr val="000000"/>
                </a:solidFill>
                <a:latin typeface="Calibri"/>
                <a:ea typeface="DejaVu Sans"/>
              </a:rPr>
              <a:t>2</a:t>
            </a:r>
            <a:endParaRPr b="0" lang="en-US" sz="1800" spc="-1" strike="noStrike">
              <a:latin typeface="Arial"/>
            </a:endParaRPr>
          </a:p>
        </p:txBody>
      </p:sp>
      <p:sp>
        <p:nvSpPr>
          <p:cNvPr id="258" name="TextBox 10"/>
          <p:cNvSpPr/>
          <p:nvPr/>
        </p:nvSpPr>
        <p:spPr>
          <a:xfrm>
            <a:off x="4426560" y="5689440"/>
            <a:ext cx="1313280" cy="40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vi-VN" sz="1800" spc="-1" strike="noStrike">
                <a:solidFill>
                  <a:srgbClr val="000000"/>
                </a:solidFill>
                <a:latin typeface="Calibri"/>
                <a:ea typeface="DejaVu Sans"/>
              </a:rPr>
              <a:t>O</a:t>
            </a:r>
            <a:r>
              <a:rPr b="1" lang="vi-VN" sz="1800" spc="-1" strike="noStrike" baseline="-25000">
                <a:solidFill>
                  <a:srgbClr val="000000"/>
                </a:solidFill>
                <a:latin typeface="Calibri"/>
                <a:ea typeface="DejaVu Sans"/>
              </a:rPr>
              <a:t>2</a:t>
            </a:r>
            <a:endParaRPr b="0" lang="en-US" sz="1800" spc="-1" strike="noStrike">
              <a:latin typeface="Arial"/>
            </a:endParaRPr>
          </a:p>
        </p:txBody>
      </p:sp>
      <p:sp>
        <p:nvSpPr>
          <p:cNvPr id="259" name="TextBox 11"/>
          <p:cNvSpPr/>
          <p:nvPr/>
        </p:nvSpPr>
        <p:spPr>
          <a:xfrm>
            <a:off x="4419720" y="6158520"/>
            <a:ext cx="1313280" cy="40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vi-VN" sz="1800" spc="-1" strike="noStrike">
                <a:solidFill>
                  <a:srgbClr val="000000"/>
                </a:solidFill>
                <a:latin typeface="Calibri"/>
                <a:ea typeface="DejaVu Sans"/>
              </a:rPr>
              <a:t>O</a:t>
            </a:r>
            <a:r>
              <a:rPr b="1" lang="vi-VN" sz="1800" spc="-1" strike="noStrike" baseline="-25000">
                <a:solidFill>
                  <a:srgbClr val="000000"/>
                </a:solidFill>
                <a:latin typeface="Calibri"/>
                <a:ea typeface="DejaVu Sans"/>
              </a:rPr>
              <a:t>2</a:t>
            </a:r>
            <a:endParaRPr b="0" lang="en-US" sz="1800" spc="-1" strike="noStrike">
              <a:latin typeface="Arial"/>
            </a:endParaRPr>
          </a:p>
        </p:txBody>
      </p:sp>
      <p:sp>
        <p:nvSpPr>
          <p:cNvPr id="260" name="TextBox 12"/>
          <p:cNvSpPr/>
          <p:nvPr/>
        </p:nvSpPr>
        <p:spPr>
          <a:xfrm>
            <a:off x="6038280" y="6172200"/>
            <a:ext cx="1313280" cy="40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vi-VN" sz="1800" spc="-1" strike="noStrike">
                <a:solidFill>
                  <a:srgbClr val="000000"/>
                </a:solidFill>
                <a:latin typeface="Calibri"/>
                <a:ea typeface="DejaVu Sans"/>
              </a:rPr>
              <a:t>CO</a:t>
            </a:r>
            <a:r>
              <a:rPr b="1" lang="vi-VN" sz="1800" spc="-1" strike="noStrike" baseline="-25000">
                <a:solidFill>
                  <a:srgbClr val="000000"/>
                </a:solidFill>
                <a:latin typeface="Calibri"/>
                <a:ea typeface="DejaVu Sans"/>
              </a:rPr>
              <a:t>2</a:t>
            </a:r>
            <a:endParaRPr b="0" lang="en-US" sz="1800" spc="-1" strike="noStrike">
              <a:latin typeface="Arial"/>
            </a:endParaRPr>
          </a:p>
        </p:txBody>
      </p:sp>
      <p:sp>
        <p:nvSpPr>
          <p:cNvPr id="261" name="TextBox 13"/>
          <p:cNvSpPr/>
          <p:nvPr/>
        </p:nvSpPr>
        <p:spPr>
          <a:xfrm>
            <a:off x="6038280" y="5689440"/>
            <a:ext cx="1313280" cy="40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vi-VN" sz="1800" spc="-1" strike="noStrike">
                <a:solidFill>
                  <a:srgbClr val="000000"/>
                </a:solidFill>
                <a:latin typeface="Calibri"/>
                <a:ea typeface="DejaVu Sans"/>
              </a:rPr>
              <a:t>CO</a:t>
            </a:r>
            <a:r>
              <a:rPr b="1" lang="vi-VN" sz="1800" spc="-1" strike="noStrike" baseline="-25000">
                <a:solidFill>
                  <a:srgbClr val="000000"/>
                </a:solidFill>
                <a:latin typeface="Calibri"/>
                <a:ea typeface="DejaVu Sans"/>
              </a:rPr>
              <a:t>2</a:t>
            </a:r>
            <a:endParaRPr b="0" lang="en-US" sz="1800" spc="-1" strike="noStrike">
              <a:latin typeface="Arial"/>
            </a:endParaRPr>
          </a:p>
        </p:txBody>
      </p:sp>
      <p:sp>
        <p:nvSpPr>
          <p:cNvPr id="262" name="TextBox 14"/>
          <p:cNvSpPr/>
          <p:nvPr/>
        </p:nvSpPr>
        <p:spPr>
          <a:xfrm>
            <a:off x="6091560" y="5149440"/>
            <a:ext cx="1313280" cy="40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vi-VN" sz="1800" spc="-1" strike="noStrike">
                <a:solidFill>
                  <a:srgbClr val="000000"/>
                </a:solidFill>
                <a:latin typeface="Calibri"/>
                <a:ea typeface="DejaVu Sans"/>
              </a:rPr>
              <a:t>O</a:t>
            </a:r>
            <a:r>
              <a:rPr b="1" lang="vi-VN" sz="1800" spc="-1" strike="noStrike" baseline="-25000">
                <a:solidFill>
                  <a:srgbClr val="000000"/>
                </a:solidFill>
                <a:latin typeface="Calibri"/>
                <a:ea typeface="DejaVu Sans"/>
              </a:rPr>
              <a:t>2</a:t>
            </a:r>
            <a:endParaRPr b="0" lang="en-US" sz="1800" spc="-1" strike="noStrike">
              <a:latin typeface="Arial"/>
            </a:endParaRPr>
          </a:p>
        </p:txBody>
      </p:sp>
      <p:sp>
        <p:nvSpPr>
          <p:cNvPr id="263" name="TextBox 15"/>
          <p:cNvSpPr/>
          <p:nvPr/>
        </p:nvSpPr>
        <p:spPr>
          <a:xfrm>
            <a:off x="609480" y="4324320"/>
            <a:ext cx="251388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000" spc="-1" strike="noStrike">
                <a:solidFill>
                  <a:srgbClr val="000000"/>
                </a:solidFill>
                <a:latin typeface="Times New Roman"/>
                <a:ea typeface="DejaVu Sans"/>
              </a:rPr>
              <a:t>Bảng 28.1</a:t>
            </a:r>
            <a:endParaRPr b="0" lang="en-US" sz="2000" spc="-1" strike="noStrike">
              <a:latin typeface="Arial"/>
            </a:endParaRPr>
          </a:p>
        </p:txBody>
      </p:sp>
      <p:sp>
        <p:nvSpPr>
          <p:cNvPr id="264" name="Oval Callout 18"/>
          <p:cNvSpPr/>
          <p:nvPr/>
        </p:nvSpPr>
        <p:spPr>
          <a:xfrm>
            <a:off x="6172200" y="609480"/>
            <a:ext cx="2742480" cy="2437560"/>
          </a:xfrm>
          <a:prstGeom prst="wedgeEllipseCallout">
            <a:avLst>
              <a:gd name="adj1" fmla="val -20833"/>
              <a:gd name="adj2" fmla="val 62500"/>
            </a:avLst>
          </a:prstGeom>
          <a:gradFill rotWithShape="0">
            <a:gsLst>
              <a:gs pos="0">
                <a:srgbClr val="71a6da"/>
              </a:gs>
              <a:gs pos="100000">
                <a:srgbClr val="549ada"/>
              </a:gs>
            </a:gsLst>
            <a:lin ang="5400000"/>
          </a:gradFill>
          <a:ln w="0">
            <a:noFill/>
          </a:ln>
          <a:effectLst>
            <a:outerShdw algn="ctr" blurRad="57240" dir="5400000" dist="19080" rotWithShape="0">
              <a:srgbClr val="000000">
                <a:alpha val="63000"/>
              </a:srgbClr>
            </a:outerShdw>
          </a:effectLst>
        </p:spPr>
        <p:style>
          <a:lnRef idx="0">
            <a:schemeClr val="accent1"/>
          </a:lnRef>
          <a:fillRef idx="3">
            <a:schemeClr val="accent1"/>
          </a:fillRef>
          <a:effectRef idx="3">
            <a:schemeClr val="accent1"/>
          </a:effectRef>
          <a:fontRef idx="minor"/>
        </p:style>
        <p:txBody>
          <a:bodyPr lIns="90000" rIns="90000" tIns="45000" bIns="45000" anchor="ctr">
            <a:noAutofit/>
          </a:bodyPr>
          <a:p>
            <a:pPr algn="ctr">
              <a:lnSpc>
                <a:spcPct val="100000"/>
              </a:lnSpc>
            </a:pPr>
            <a:r>
              <a:rPr b="0" lang="en-US" sz="2000" spc="-1" strike="noStrike">
                <a:solidFill>
                  <a:srgbClr val="ffff00"/>
                </a:solidFill>
                <a:latin typeface="Times New Roman"/>
                <a:ea typeface="DejaVu Sans"/>
              </a:rPr>
              <a:t>Nếu sống trong môi trường thiếu ôxi thì điều gì xảy ra với cơ thể ĐV nói chung và con người nói riêng</a:t>
            </a:r>
            <a:r>
              <a:rPr b="0" lang="vi-VN" sz="2000" spc="-1" strike="noStrike">
                <a:solidFill>
                  <a:srgbClr val="ffff00"/>
                </a:solidFill>
                <a:latin typeface="Times New Roman"/>
                <a:ea typeface="DejaVu Sans"/>
              </a:rPr>
              <a:t>?</a:t>
            </a:r>
            <a:endParaRPr b="0" lang="en-US" sz="2000" spc="-1" strike="noStrike">
              <a:latin typeface="Arial"/>
            </a:endParaRPr>
          </a:p>
        </p:txBody>
      </p:sp>
    </p:spTree>
  </p:cSld>
  <mc:AlternateContent>
    <mc:Choice Requires="p14">
      <p:transition spd="slow" p14:dur="2000"/>
    </mc:Choice>
    <mc:Fallback>
      <p:transition spd="slow"/>
    </mc:Fallback>
  </mc:AlternateContent>
  <p:timing>
    <p:tnLst>
      <p:par>
        <p:cTn id="155" dur="indefinite" restart="never" nodeType="tmRoot">
          <p:childTnLst>
            <p:seq>
              <p:cTn id="156" dur="indefinite" nodeType="mainSeq">
                <p:childTnLst>
                  <p:par>
                    <p:cTn id="157" fill="hold">
                      <p:stCondLst>
                        <p:cond delay="indefinite"/>
                      </p:stCondLst>
                      <p:childTnLst>
                        <p:par>
                          <p:cTn id="158" fill="hold">
                            <p:stCondLst>
                              <p:cond delay="0"/>
                            </p:stCondLst>
                            <p:childTnLst>
                              <p:par>
                                <p:cTn id="159" nodeType="clickEffect" fill="hold" presetClass="entr" presetID="42">
                                  <p:stCondLst>
                                    <p:cond delay="0"/>
                                  </p:stCondLst>
                                  <p:childTnLst>
                                    <p:set>
                                      <p:cBhvr>
                                        <p:cTn id="160" dur="1" fill="hold">
                                          <p:stCondLst>
                                            <p:cond delay="0"/>
                                          </p:stCondLst>
                                        </p:cTn>
                                        <p:tgtEl>
                                          <p:spTgt spid="255"/>
                                        </p:tgtEl>
                                        <p:attrNameLst>
                                          <p:attrName>style.visibility</p:attrName>
                                        </p:attrNameLst>
                                      </p:cBhvr>
                                      <p:to>
                                        <p:strVal val="visible"/>
                                      </p:to>
                                    </p:set>
                                    <p:animEffect filter="fade" transition="in">
                                      <p:cBhvr additive="repl">
                                        <p:cTn id="161" dur="1000"/>
                                        <p:tgtEl>
                                          <p:spTgt spid="255"/>
                                        </p:tgtEl>
                                      </p:cBhvr>
                                    </p:animEffect>
                                    <p:anim calcmode="lin" valueType="num">
                                      <p:cBhvr additive="repl">
                                        <p:cTn id="162" dur="1000" fill="hold"/>
                                        <p:tgtEl>
                                          <p:spTgt spid="255"/>
                                        </p:tgtEl>
                                        <p:attrNameLst>
                                          <p:attrName>ppt_x</p:attrName>
                                        </p:attrNameLst>
                                      </p:cBhvr>
                                      <p:tavLst>
                                        <p:tav tm="0">
                                          <p:val>
                                            <p:strVal val="#ppt_x"/>
                                          </p:val>
                                        </p:tav>
                                        <p:tav tm="100000">
                                          <p:val>
                                            <p:strVal val="#ppt_x"/>
                                          </p:val>
                                        </p:tav>
                                      </p:tavLst>
                                    </p:anim>
                                    <p:anim calcmode="lin" valueType="num">
                                      <p:cBhvr additive="repl">
                                        <p:cTn id="163" dur="1000" fill="hold"/>
                                        <p:tgtEl>
                                          <p:spTgt spid="255"/>
                                        </p:tgtEl>
                                        <p:attrNameLst>
                                          <p:attrName>ppt_y</p:attrName>
                                        </p:attrNameLst>
                                      </p:cBhvr>
                                      <p:tavLst>
                                        <p:tav tm="0">
                                          <p:val>
                                            <p:strVal val="#ppt_y+.1"/>
                                          </p:val>
                                        </p:tav>
                                        <p:tav tm="100000">
                                          <p:val>
                                            <p:strVal val="#ppt_y"/>
                                          </p:val>
                                        </p:tav>
                                      </p:tavLst>
                                    </p:anim>
                                  </p:childTnLst>
                                </p:cTn>
                              </p:par>
                              <p:par>
                                <p:cTn id="164" nodeType="withEffect" fill="hold" presetClass="entr" presetID="42">
                                  <p:stCondLst>
                                    <p:cond delay="0"/>
                                  </p:stCondLst>
                                  <p:childTnLst>
                                    <p:set>
                                      <p:cBhvr>
                                        <p:cTn id="165" dur="1" fill="hold">
                                          <p:stCondLst>
                                            <p:cond delay="0"/>
                                          </p:stCondLst>
                                        </p:cTn>
                                        <p:tgtEl>
                                          <p:spTgt spid="256"/>
                                        </p:tgtEl>
                                        <p:attrNameLst>
                                          <p:attrName>style.visibility</p:attrName>
                                        </p:attrNameLst>
                                      </p:cBhvr>
                                      <p:to>
                                        <p:strVal val="visible"/>
                                      </p:to>
                                    </p:set>
                                    <p:animEffect filter="fade" transition="in">
                                      <p:cBhvr additive="repl">
                                        <p:cTn id="166" dur="1000"/>
                                        <p:tgtEl>
                                          <p:spTgt spid="256"/>
                                        </p:tgtEl>
                                      </p:cBhvr>
                                    </p:animEffect>
                                    <p:anim calcmode="lin" valueType="num">
                                      <p:cBhvr additive="repl">
                                        <p:cTn id="167" dur="1000" fill="hold"/>
                                        <p:tgtEl>
                                          <p:spTgt spid="256"/>
                                        </p:tgtEl>
                                        <p:attrNameLst>
                                          <p:attrName>ppt_x</p:attrName>
                                        </p:attrNameLst>
                                      </p:cBhvr>
                                      <p:tavLst>
                                        <p:tav tm="0">
                                          <p:val>
                                            <p:strVal val="#ppt_x"/>
                                          </p:val>
                                        </p:tav>
                                        <p:tav tm="100000">
                                          <p:val>
                                            <p:strVal val="#ppt_x"/>
                                          </p:val>
                                        </p:tav>
                                      </p:tavLst>
                                    </p:anim>
                                    <p:anim calcmode="lin" valueType="num">
                                      <p:cBhvr additive="repl">
                                        <p:cTn id="168"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16" presetSubtype="21">
                                  <p:stCondLst>
                                    <p:cond delay="0"/>
                                  </p:stCondLst>
                                  <p:childTnLst>
                                    <p:set>
                                      <p:cBhvr>
                                        <p:cTn id="172" dur="1" fill="hold">
                                          <p:stCondLst>
                                            <p:cond delay="0"/>
                                          </p:stCondLst>
                                        </p:cTn>
                                        <p:tgtEl>
                                          <p:spTgt spid="263"/>
                                        </p:tgtEl>
                                        <p:attrNameLst>
                                          <p:attrName>style.visibility</p:attrName>
                                        </p:attrNameLst>
                                      </p:cBhvr>
                                      <p:to>
                                        <p:strVal val="visible"/>
                                      </p:to>
                                    </p:set>
                                    <p:animEffect filter="barn(inVertical)" transition="in">
                                      <p:cBhvr additive="repl">
                                        <p:cTn id="173" dur="500"/>
                                        <p:tgtEl>
                                          <p:spTgt spid="263"/>
                                        </p:tgtEl>
                                      </p:cBhvr>
                                    </p:animEffect>
                                  </p:childTnLst>
                                </p:cTn>
                              </p:par>
                              <p:par>
                                <p:cTn id="174" nodeType="withEffect" fill="hold" presetClass="entr" presetID="16" presetSubtype="21">
                                  <p:stCondLst>
                                    <p:cond delay="0"/>
                                  </p:stCondLst>
                                  <p:childTnLst>
                                    <p:set>
                                      <p:cBhvr>
                                        <p:cTn id="175" dur="1" fill="hold">
                                          <p:stCondLst>
                                            <p:cond delay="0"/>
                                          </p:stCondLst>
                                        </p:cTn>
                                        <p:tgtEl>
                                          <p:spTgt spid="254"/>
                                        </p:tgtEl>
                                        <p:attrNameLst>
                                          <p:attrName>style.visibility</p:attrName>
                                        </p:attrNameLst>
                                      </p:cBhvr>
                                      <p:to>
                                        <p:strVal val="visible"/>
                                      </p:to>
                                    </p:set>
                                    <p:animEffect filter="barn(inVertical)" transition="in">
                                      <p:cBhvr additive="repl">
                                        <p:cTn id="176" dur="500"/>
                                        <p:tgtEl>
                                          <p:spTgt spid="254"/>
                                        </p:tgtEl>
                                      </p:cBhvr>
                                    </p:animEffect>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16" presetSubtype="21">
                                  <p:stCondLst>
                                    <p:cond delay="0"/>
                                  </p:stCondLst>
                                  <p:childTnLst>
                                    <p:set>
                                      <p:cBhvr>
                                        <p:cTn id="180" dur="1" fill="hold">
                                          <p:stCondLst>
                                            <p:cond delay="0"/>
                                          </p:stCondLst>
                                        </p:cTn>
                                        <p:tgtEl>
                                          <p:spTgt spid="257"/>
                                        </p:tgtEl>
                                        <p:attrNameLst>
                                          <p:attrName>style.visibility</p:attrName>
                                        </p:attrNameLst>
                                      </p:cBhvr>
                                      <p:to>
                                        <p:strVal val="visible"/>
                                      </p:to>
                                    </p:set>
                                    <p:animEffect filter="barn(inVertical)" transition="in">
                                      <p:cBhvr additive="repl">
                                        <p:cTn id="181" dur="500"/>
                                        <p:tgtEl>
                                          <p:spTgt spid="257"/>
                                        </p:tgtEl>
                                      </p:cBhvr>
                                    </p:animEffect>
                                  </p:childTnLst>
                                </p:cTn>
                              </p:par>
                            </p:childTnLst>
                          </p:cTn>
                        </p:par>
                      </p:childTnLst>
                    </p:cTn>
                  </p:par>
                  <p:par>
                    <p:cTn id="182" fill="hold">
                      <p:stCondLst>
                        <p:cond delay="indefinite"/>
                      </p:stCondLst>
                      <p:childTnLst>
                        <p:par>
                          <p:cTn id="183" fill="hold">
                            <p:stCondLst>
                              <p:cond delay="0"/>
                            </p:stCondLst>
                            <p:childTnLst>
                              <p:par>
                                <p:cTn id="184" nodeType="clickEffect" fill="hold" presetClass="entr" presetID="16" presetSubtype="21">
                                  <p:stCondLst>
                                    <p:cond delay="0"/>
                                  </p:stCondLst>
                                  <p:childTnLst>
                                    <p:set>
                                      <p:cBhvr>
                                        <p:cTn id="185" dur="1" fill="hold">
                                          <p:stCondLst>
                                            <p:cond delay="0"/>
                                          </p:stCondLst>
                                        </p:cTn>
                                        <p:tgtEl>
                                          <p:spTgt spid="262"/>
                                        </p:tgtEl>
                                        <p:attrNameLst>
                                          <p:attrName>style.visibility</p:attrName>
                                        </p:attrNameLst>
                                      </p:cBhvr>
                                      <p:to>
                                        <p:strVal val="visible"/>
                                      </p:to>
                                    </p:set>
                                    <p:animEffect filter="barn(inVertical)" transition="in">
                                      <p:cBhvr additive="repl">
                                        <p:cTn id="186" dur="500"/>
                                        <p:tgtEl>
                                          <p:spTgt spid="262"/>
                                        </p:tgtEl>
                                      </p:cBhvr>
                                    </p:animEffec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6" presetSubtype="21">
                                  <p:stCondLst>
                                    <p:cond delay="0"/>
                                  </p:stCondLst>
                                  <p:childTnLst>
                                    <p:set>
                                      <p:cBhvr>
                                        <p:cTn id="190" dur="1" fill="hold">
                                          <p:stCondLst>
                                            <p:cond delay="0"/>
                                          </p:stCondLst>
                                        </p:cTn>
                                        <p:tgtEl>
                                          <p:spTgt spid="258"/>
                                        </p:tgtEl>
                                        <p:attrNameLst>
                                          <p:attrName>style.visibility</p:attrName>
                                        </p:attrNameLst>
                                      </p:cBhvr>
                                      <p:to>
                                        <p:strVal val="visible"/>
                                      </p:to>
                                    </p:set>
                                    <p:animEffect filter="barn(inVertical)" transition="in">
                                      <p:cBhvr additive="repl">
                                        <p:cTn id="191" dur="500"/>
                                        <p:tgtEl>
                                          <p:spTgt spid="258"/>
                                        </p:tgtEl>
                                      </p:cBhvr>
                                    </p:animEffect>
                                  </p:childTnLst>
                                </p:cTn>
                              </p:par>
                            </p:childTnLst>
                          </p:cTn>
                        </p:par>
                      </p:childTnLst>
                    </p:cTn>
                  </p:par>
                  <p:par>
                    <p:cTn id="192" fill="hold">
                      <p:stCondLst>
                        <p:cond delay="indefinite"/>
                      </p:stCondLst>
                      <p:childTnLst>
                        <p:par>
                          <p:cTn id="193" fill="hold">
                            <p:stCondLst>
                              <p:cond delay="0"/>
                            </p:stCondLst>
                            <p:childTnLst>
                              <p:par>
                                <p:cTn id="194" nodeType="clickEffect" fill="hold" presetClass="entr" presetID="16" presetSubtype="21">
                                  <p:stCondLst>
                                    <p:cond delay="0"/>
                                  </p:stCondLst>
                                  <p:childTnLst>
                                    <p:set>
                                      <p:cBhvr>
                                        <p:cTn id="195" dur="1" fill="hold">
                                          <p:stCondLst>
                                            <p:cond delay="0"/>
                                          </p:stCondLst>
                                        </p:cTn>
                                        <p:tgtEl>
                                          <p:spTgt spid="261"/>
                                        </p:tgtEl>
                                        <p:attrNameLst>
                                          <p:attrName>style.visibility</p:attrName>
                                        </p:attrNameLst>
                                      </p:cBhvr>
                                      <p:to>
                                        <p:strVal val="visible"/>
                                      </p:to>
                                    </p:set>
                                    <p:animEffect filter="barn(inVertical)" transition="in">
                                      <p:cBhvr additive="repl">
                                        <p:cTn id="196" dur="500"/>
                                        <p:tgtEl>
                                          <p:spTgt spid="261"/>
                                        </p:tgtEl>
                                      </p:cBhvr>
                                    </p:animEffec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6" presetSubtype="21">
                                  <p:stCondLst>
                                    <p:cond delay="0"/>
                                  </p:stCondLst>
                                  <p:childTnLst>
                                    <p:set>
                                      <p:cBhvr>
                                        <p:cTn id="200" dur="1" fill="hold">
                                          <p:stCondLst>
                                            <p:cond delay="0"/>
                                          </p:stCondLst>
                                        </p:cTn>
                                        <p:tgtEl>
                                          <p:spTgt spid="259"/>
                                        </p:tgtEl>
                                        <p:attrNameLst>
                                          <p:attrName>style.visibility</p:attrName>
                                        </p:attrNameLst>
                                      </p:cBhvr>
                                      <p:to>
                                        <p:strVal val="visible"/>
                                      </p:to>
                                    </p:set>
                                    <p:animEffect filter="barn(inVertical)" transition="in">
                                      <p:cBhvr additive="repl">
                                        <p:cTn id="201" dur="500"/>
                                        <p:tgtEl>
                                          <p:spTgt spid="259"/>
                                        </p:tgtEl>
                                      </p:cBhvr>
                                    </p:animEffect>
                                  </p:childTnLst>
                                </p:cTn>
                              </p:par>
                            </p:childTnLst>
                          </p:cTn>
                        </p:par>
                      </p:childTnLst>
                    </p:cTn>
                  </p:par>
                  <p:par>
                    <p:cTn id="202" fill="hold">
                      <p:stCondLst>
                        <p:cond delay="indefinite"/>
                      </p:stCondLst>
                      <p:childTnLst>
                        <p:par>
                          <p:cTn id="203" fill="hold">
                            <p:stCondLst>
                              <p:cond delay="0"/>
                            </p:stCondLst>
                            <p:childTnLst>
                              <p:par>
                                <p:cTn id="204" nodeType="clickEffect" fill="hold" presetClass="entr" presetID="16" presetSubtype="21">
                                  <p:stCondLst>
                                    <p:cond delay="0"/>
                                  </p:stCondLst>
                                  <p:childTnLst>
                                    <p:set>
                                      <p:cBhvr>
                                        <p:cTn id="205" dur="1" fill="hold">
                                          <p:stCondLst>
                                            <p:cond delay="0"/>
                                          </p:stCondLst>
                                        </p:cTn>
                                        <p:tgtEl>
                                          <p:spTgt spid="260"/>
                                        </p:tgtEl>
                                        <p:attrNameLst>
                                          <p:attrName>style.visibility</p:attrName>
                                        </p:attrNameLst>
                                      </p:cBhvr>
                                      <p:to>
                                        <p:strVal val="visible"/>
                                      </p:to>
                                    </p:set>
                                    <p:animEffect filter="barn(inVertical)" transition="in">
                                      <p:cBhvr additive="repl">
                                        <p:cTn id="206" dur="500"/>
                                        <p:tgtEl>
                                          <p:spTgt spid="260"/>
                                        </p:tgtEl>
                                      </p:cBhvr>
                                    </p:animEffect>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42">
                                  <p:stCondLst>
                                    <p:cond delay="0"/>
                                  </p:stCondLst>
                                  <p:childTnLst>
                                    <p:set>
                                      <p:cBhvr>
                                        <p:cTn id="210" dur="1" fill="hold">
                                          <p:stCondLst>
                                            <p:cond delay="0"/>
                                          </p:stCondLst>
                                        </p:cTn>
                                        <p:tgtEl>
                                          <p:spTgt spid="264"/>
                                        </p:tgtEl>
                                        <p:attrNameLst>
                                          <p:attrName>style.visibility</p:attrName>
                                        </p:attrNameLst>
                                      </p:cBhvr>
                                      <p:to>
                                        <p:strVal val="visible"/>
                                      </p:to>
                                    </p:set>
                                    <p:animEffect filter="fade" transition="in">
                                      <p:cBhvr additive="repl">
                                        <p:cTn id="211" dur="1000"/>
                                        <p:tgtEl>
                                          <p:spTgt spid="264"/>
                                        </p:tgtEl>
                                      </p:cBhvr>
                                    </p:animEffect>
                                    <p:anim calcmode="lin" valueType="num">
                                      <p:cBhvr additive="repl">
                                        <p:cTn id="212" dur="1000" fill="hold"/>
                                        <p:tgtEl>
                                          <p:spTgt spid="264"/>
                                        </p:tgtEl>
                                        <p:attrNameLst>
                                          <p:attrName>ppt_x</p:attrName>
                                        </p:attrNameLst>
                                      </p:cBhvr>
                                      <p:tavLst>
                                        <p:tav tm="0">
                                          <p:val>
                                            <p:strVal val="#ppt_x"/>
                                          </p:val>
                                        </p:tav>
                                        <p:tav tm="100000">
                                          <p:val>
                                            <p:strVal val="#ppt_x"/>
                                          </p:val>
                                        </p:tav>
                                      </p:tavLst>
                                    </p:anim>
                                    <p:anim calcmode="lin" valueType="num">
                                      <p:cBhvr additive="repl">
                                        <p:cTn id="213" dur="1000" fill="hold"/>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图片 22" descr=""/>
          <p:cNvPicPr/>
          <p:nvPr/>
        </p:nvPicPr>
        <p:blipFill>
          <a:blip r:embed="rId1"/>
          <a:srcRect l="0" t="60620" r="0" b="0"/>
          <a:stretch/>
        </p:blipFill>
        <p:spPr>
          <a:xfrm>
            <a:off x="0" y="4983840"/>
            <a:ext cx="9143280" cy="1873440"/>
          </a:xfrm>
          <a:prstGeom prst="rect">
            <a:avLst/>
          </a:prstGeom>
          <a:ln w="0">
            <a:noFill/>
          </a:ln>
        </p:spPr>
      </p:pic>
      <p:sp>
        <p:nvSpPr>
          <p:cNvPr id="266"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 TRAO ĐỔI KHÍ Ở THỰC VẬT</a:t>
            </a:r>
            <a:endParaRPr b="0" lang="en-US" sz="3200" spc="-1" strike="noStrike">
              <a:latin typeface="Arial"/>
            </a:endParaRPr>
          </a:p>
        </p:txBody>
      </p:sp>
      <p:pic>
        <p:nvPicPr>
          <p:cNvPr id="267" name="Picture 2" descr="D:\KHTN 7 - KNTT\SÁCH KHTN 7\khí khổng.jpg"/>
          <p:cNvPicPr/>
          <p:nvPr/>
        </p:nvPicPr>
        <p:blipFill>
          <a:blip r:embed="rId2"/>
          <a:stretch/>
        </p:blipFill>
        <p:spPr>
          <a:xfrm>
            <a:off x="686160" y="1341360"/>
            <a:ext cx="4952160" cy="2772720"/>
          </a:xfrm>
          <a:prstGeom prst="rect">
            <a:avLst/>
          </a:prstGeom>
          <a:ln w="0">
            <a:noFill/>
          </a:ln>
        </p:spPr>
      </p:pic>
      <p:sp>
        <p:nvSpPr>
          <p:cNvPr id="268" name="TextBox 1"/>
          <p:cNvSpPr/>
          <p:nvPr/>
        </p:nvSpPr>
        <p:spPr>
          <a:xfrm>
            <a:off x="159480" y="838080"/>
            <a:ext cx="5783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vi-VN" sz="2400" spc="-1" strike="noStrike">
                <a:solidFill>
                  <a:srgbClr val="00b050"/>
                </a:solidFill>
                <a:latin typeface="Calibri Light"/>
                <a:ea typeface="DejaVu Sans"/>
              </a:rPr>
              <a:t>1. Cấu tạo của khí khổng</a:t>
            </a:r>
            <a:endParaRPr b="0" lang="en-US" sz="2400" spc="-1" strike="noStrike">
              <a:latin typeface="Arial"/>
            </a:endParaRPr>
          </a:p>
        </p:txBody>
      </p:sp>
      <p:sp>
        <p:nvSpPr>
          <p:cNvPr id="269" name="Cloud 2"/>
          <p:cNvSpPr/>
          <p:nvPr/>
        </p:nvSpPr>
        <p:spPr>
          <a:xfrm>
            <a:off x="5943600" y="1341360"/>
            <a:ext cx="3123360" cy="2620440"/>
          </a:xfrm>
          <a:prstGeom prst="cloud">
            <a:avLst/>
          </a:prstGeom>
          <a:gradFill rotWithShape="0">
            <a:gsLst>
              <a:gs pos="0">
                <a:srgbClr val="f7bca4"/>
              </a:gs>
              <a:gs pos="100000">
                <a:srgbClr val="f4b196"/>
              </a:gs>
            </a:gsLst>
            <a:lin ang="5400000"/>
          </a:gradFill>
          <a:ln>
            <a:solidFill>
              <a:srgbClr val="ed7d31"/>
            </a:solidFill>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en-US" sz="2400" spc="-1" strike="noStrike">
                <a:solidFill>
                  <a:schemeClr val="dk1"/>
                </a:solidFill>
                <a:latin typeface="Times New Roman"/>
                <a:ea typeface="DejaVu Sans"/>
              </a:rPr>
              <a:t>Cơ quan trao đổi khí ở thực vật là gì? Mô tả cấu tạo cơ quan đó?</a:t>
            </a:r>
            <a:endParaRPr b="0" lang="en-US" sz="2400" spc="-1" strike="noStrike">
              <a:latin typeface="Arial"/>
            </a:endParaRPr>
          </a:p>
        </p:txBody>
      </p:sp>
      <p:sp>
        <p:nvSpPr>
          <p:cNvPr id="270" name="TextBox 4"/>
          <p:cNvSpPr/>
          <p:nvPr/>
        </p:nvSpPr>
        <p:spPr>
          <a:xfrm>
            <a:off x="380880" y="4495680"/>
            <a:ext cx="8381160" cy="8211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vi-VN" sz="2400" spc="-1" strike="noStrike">
                <a:solidFill>
                  <a:srgbClr val="0070c0"/>
                </a:solidFill>
                <a:latin typeface="Calibri Light"/>
                <a:ea typeface="DejaVu Sans"/>
              </a:rPr>
              <a:t>- Mỗi khí khổng gốm hai tế bào hình hạt đậu nằm áp sát nhau, thành ngoài mỏng, thành trong dày.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214" dur="indefinite" restart="never" nodeType="tmRoot">
          <p:childTnLst>
            <p:seq>
              <p:cTn id="215" dur="indefinite" nodeType="mainSeq">
                <p:childTnLst>
                  <p:par>
                    <p:cTn id="216" fill="hold">
                      <p:stCondLst>
                        <p:cond delay="indefinite"/>
                      </p:stCondLst>
                      <p:childTnLst>
                        <p:par>
                          <p:cTn id="217" fill="hold">
                            <p:stCondLst>
                              <p:cond delay="0"/>
                            </p:stCondLst>
                            <p:childTnLst>
                              <p:par>
                                <p:cTn id="218" nodeType="clickEffect" fill="hold" presetClass="entr" presetID="42">
                                  <p:stCondLst>
                                    <p:cond delay="0"/>
                                  </p:stCondLst>
                                  <p:childTnLst>
                                    <p:set>
                                      <p:cBhvr>
                                        <p:cTn id="219" dur="1" fill="hold">
                                          <p:stCondLst>
                                            <p:cond delay="0"/>
                                          </p:stCondLst>
                                        </p:cTn>
                                        <p:tgtEl>
                                          <p:spTgt spid="266"/>
                                        </p:tgtEl>
                                        <p:attrNameLst>
                                          <p:attrName>style.visibility</p:attrName>
                                        </p:attrNameLst>
                                      </p:cBhvr>
                                      <p:to>
                                        <p:strVal val="visible"/>
                                      </p:to>
                                    </p:set>
                                    <p:animEffect filter="fade" transition="in">
                                      <p:cBhvr additive="repl">
                                        <p:cTn id="220" dur="1000"/>
                                        <p:tgtEl>
                                          <p:spTgt spid="266"/>
                                        </p:tgtEl>
                                      </p:cBhvr>
                                    </p:animEffect>
                                    <p:anim calcmode="lin" valueType="num">
                                      <p:cBhvr additive="repl">
                                        <p:cTn id="221" dur="1000" fill="hold"/>
                                        <p:tgtEl>
                                          <p:spTgt spid="266"/>
                                        </p:tgtEl>
                                        <p:attrNameLst>
                                          <p:attrName>ppt_x</p:attrName>
                                        </p:attrNameLst>
                                      </p:cBhvr>
                                      <p:tavLst>
                                        <p:tav tm="0">
                                          <p:val>
                                            <p:strVal val="#ppt_x"/>
                                          </p:val>
                                        </p:tav>
                                        <p:tav tm="100000">
                                          <p:val>
                                            <p:strVal val="#ppt_x"/>
                                          </p:val>
                                        </p:tav>
                                      </p:tavLst>
                                    </p:anim>
                                    <p:anim calcmode="lin" valueType="num">
                                      <p:cBhvr additive="repl">
                                        <p:cTn id="222"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16" presetSubtype="21">
                                  <p:stCondLst>
                                    <p:cond delay="0"/>
                                  </p:stCondLst>
                                  <p:childTnLst>
                                    <p:set>
                                      <p:cBhvr>
                                        <p:cTn id="226" dur="1" fill="hold">
                                          <p:stCondLst>
                                            <p:cond delay="0"/>
                                          </p:stCondLst>
                                        </p:cTn>
                                        <p:tgtEl>
                                          <p:spTgt spid="268"/>
                                        </p:tgtEl>
                                        <p:attrNameLst>
                                          <p:attrName>style.visibility</p:attrName>
                                        </p:attrNameLst>
                                      </p:cBhvr>
                                      <p:to>
                                        <p:strVal val="visible"/>
                                      </p:to>
                                    </p:set>
                                    <p:animEffect filter="barn(inVertical)" transition="in">
                                      <p:cBhvr additive="repl">
                                        <p:cTn id="227" dur="500"/>
                                        <p:tgtEl>
                                          <p:spTgt spid="268"/>
                                        </p:tgtEl>
                                      </p:cBhvr>
                                    </p:animEffect>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16" presetSubtype="21">
                                  <p:stCondLst>
                                    <p:cond delay="0"/>
                                  </p:stCondLst>
                                  <p:childTnLst>
                                    <p:set>
                                      <p:cBhvr>
                                        <p:cTn id="231" dur="1" fill="hold">
                                          <p:stCondLst>
                                            <p:cond delay="0"/>
                                          </p:stCondLst>
                                        </p:cTn>
                                        <p:tgtEl>
                                          <p:spTgt spid="267"/>
                                        </p:tgtEl>
                                        <p:attrNameLst>
                                          <p:attrName>style.visibility</p:attrName>
                                        </p:attrNameLst>
                                      </p:cBhvr>
                                      <p:to>
                                        <p:strVal val="visible"/>
                                      </p:to>
                                    </p:set>
                                    <p:animEffect filter="barn(inVertical)" transition="in">
                                      <p:cBhvr additive="repl">
                                        <p:cTn id="232" dur="500"/>
                                        <p:tgtEl>
                                          <p:spTgt spid="267"/>
                                        </p:tgtEl>
                                      </p:cBhvr>
                                    </p:animEffec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6" presetSubtype="16">
                                  <p:stCondLst>
                                    <p:cond delay="0"/>
                                  </p:stCondLst>
                                  <p:childTnLst>
                                    <p:set>
                                      <p:cBhvr>
                                        <p:cTn id="236" dur="1" fill="hold">
                                          <p:stCondLst>
                                            <p:cond delay="0"/>
                                          </p:stCondLst>
                                        </p:cTn>
                                        <p:tgtEl>
                                          <p:spTgt spid="269"/>
                                        </p:tgtEl>
                                        <p:attrNameLst>
                                          <p:attrName>style.visibility</p:attrName>
                                        </p:attrNameLst>
                                      </p:cBhvr>
                                      <p:to>
                                        <p:strVal val="visible"/>
                                      </p:to>
                                    </p:set>
                                    <p:animEffect filter="circle(in)" transition="in">
                                      <p:cBhvr additive="repl">
                                        <p:cTn id="237" dur="2000"/>
                                        <p:tgtEl>
                                          <p:spTgt spid="269"/>
                                        </p:tgtEl>
                                      </p:cBhvr>
                                    </p:animEffect>
                                  </p:childTnLst>
                                </p:cTn>
                              </p:par>
                            </p:childTnLst>
                          </p:cTn>
                        </p:par>
                      </p:childTnLst>
                    </p:cTn>
                  </p:par>
                  <p:par>
                    <p:cTn id="238" fill="hold">
                      <p:stCondLst>
                        <p:cond delay="indefinite"/>
                      </p:stCondLst>
                      <p:childTnLst>
                        <p:par>
                          <p:cTn id="239" fill="hold">
                            <p:stCondLst>
                              <p:cond delay="0"/>
                            </p:stCondLst>
                            <p:childTnLst>
                              <p:par>
                                <p:cTn id="240" nodeType="clickEffect" fill="hold" presetClass="entr" presetID="22" presetSubtype="4">
                                  <p:stCondLst>
                                    <p:cond delay="0"/>
                                  </p:stCondLst>
                                  <p:childTnLst>
                                    <p:set>
                                      <p:cBhvr>
                                        <p:cTn id="241" dur="1" fill="hold">
                                          <p:stCondLst>
                                            <p:cond delay="0"/>
                                          </p:stCondLst>
                                        </p:cTn>
                                        <p:tgtEl>
                                          <p:spTgt spid="270"/>
                                        </p:tgtEl>
                                        <p:attrNameLst>
                                          <p:attrName>style.visibility</p:attrName>
                                        </p:attrNameLst>
                                      </p:cBhvr>
                                      <p:to>
                                        <p:strVal val="visible"/>
                                      </p:to>
                                    </p:set>
                                    <p:animEffect filter="wipe(down)" transition="in">
                                      <p:cBhvr additive="repl">
                                        <p:cTn id="242"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图片 22" descr=""/>
          <p:cNvPicPr/>
          <p:nvPr/>
        </p:nvPicPr>
        <p:blipFill>
          <a:blip r:embed="rId1"/>
          <a:srcRect l="0" t="60620" r="0" b="0"/>
          <a:stretch/>
        </p:blipFill>
        <p:spPr>
          <a:xfrm>
            <a:off x="0" y="4983840"/>
            <a:ext cx="9143280" cy="1873440"/>
          </a:xfrm>
          <a:prstGeom prst="rect">
            <a:avLst/>
          </a:prstGeom>
          <a:ln w="0">
            <a:noFill/>
          </a:ln>
        </p:spPr>
      </p:pic>
      <p:sp>
        <p:nvSpPr>
          <p:cNvPr id="272" name="文本框 28"/>
          <p:cNvSpPr/>
          <p:nvPr/>
        </p:nvSpPr>
        <p:spPr>
          <a:xfrm>
            <a:off x="159480" y="152280"/>
            <a:ext cx="6767640" cy="820800"/>
          </a:xfrm>
          <a:prstGeom prst="rect">
            <a:avLst/>
          </a:prstGeom>
          <a:noFill/>
          <a:ln w="0">
            <a:noFill/>
          </a:ln>
        </p:spPr>
        <p:style>
          <a:lnRef idx="0"/>
          <a:fillRef idx="0"/>
          <a:effectRef idx="0"/>
          <a:fontRef idx="minor"/>
        </p:style>
        <p:txBody>
          <a:bodyPr lIns="90000" rIns="90000" tIns="45000" bIns="45000" anchor="t">
            <a:spAutoFit/>
          </a:bodyPr>
          <a:p>
            <a:pPr>
              <a:lnSpc>
                <a:spcPct val="150000"/>
              </a:lnSpc>
            </a:pPr>
            <a:r>
              <a:rPr b="1" lang="en-US" sz="3200" spc="-1" strike="noStrike">
                <a:solidFill>
                  <a:srgbClr val="0070c0"/>
                </a:solidFill>
                <a:latin typeface="Times New Roman"/>
                <a:ea typeface="inpin heiti"/>
              </a:rPr>
              <a:t>II. TRAO ĐỔI KHÍ Ở THỰC VẬT</a:t>
            </a:r>
            <a:endParaRPr b="0" lang="en-US" sz="3200" spc="-1" strike="noStrike">
              <a:latin typeface="Arial"/>
            </a:endParaRPr>
          </a:p>
        </p:txBody>
      </p:sp>
      <p:pic>
        <p:nvPicPr>
          <p:cNvPr id="273" name="Picture 2" descr="D:\KHTN 7 - KNTT\SÁCH KHTN 7\khí khổng.jpg"/>
          <p:cNvPicPr/>
          <p:nvPr/>
        </p:nvPicPr>
        <p:blipFill>
          <a:blip r:embed="rId2"/>
          <a:stretch/>
        </p:blipFill>
        <p:spPr>
          <a:xfrm>
            <a:off x="686160" y="1341360"/>
            <a:ext cx="4952160" cy="2772720"/>
          </a:xfrm>
          <a:prstGeom prst="rect">
            <a:avLst/>
          </a:prstGeom>
          <a:ln w="0">
            <a:noFill/>
          </a:ln>
        </p:spPr>
      </p:pic>
      <p:sp>
        <p:nvSpPr>
          <p:cNvPr id="274" name="TextBox 1"/>
          <p:cNvSpPr/>
          <p:nvPr/>
        </p:nvSpPr>
        <p:spPr>
          <a:xfrm>
            <a:off x="159480" y="838080"/>
            <a:ext cx="57834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b050"/>
                </a:solidFill>
                <a:latin typeface="Calibri Light"/>
                <a:ea typeface="DejaVu Sans"/>
              </a:rPr>
              <a:t>2</a:t>
            </a:r>
            <a:r>
              <a:rPr b="1" lang="vi-VN" sz="2400" spc="-1" strike="noStrike">
                <a:solidFill>
                  <a:srgbClr val="00b050"/>
                </a:solidFill>
                <a:latin typeface="Calibri Light"/>
                <a:ea typeface="DejaVu Sans"/>
              </a:rPr>
              <a:t>. </a:t>
            </a:r>
            <a:r>
              <a:rPr b="1" lang="en-US" sz="2400" spc="-1" strike="noStrike">
                <a:solidFill>
                  <a:srgbClr val="00b050"/>
                </a:solidFill>
                <a:latin typeface="Times New Roman"/>
                <a:ea typeface="DejaVu Sans"/>
              </a:rPr>
              <a:t>Chức năng </a:t>
            </a:r>
            <a:r>
              <a:rPr b="1" lang="vi-VN" sz="2400" spc="-1" strike="noStrike">
                <a:solidFill>
                  <a:srgbClr val="00b050"/>
                </a:solidFill>
                <a:latin typeface="Times New Roman"/>
                <a:ea typeface="DejaVu Sans"/>
              </a:rPr>
              <a:t>của </a:t>
            </a:r>
            <a:r>
              <a:rPr b="1" lang="vi-VN" sz="2400" spc="-1" strike="noStrike">
                <a:solidFill>
                  <a:srgbClr val="00b050"/>
                </a:solidFill>
                <a:latin typeface="Calibri Light"/>
                <a:ea typeface="DejaVu Sans"/>
              </a:rPr>
              <a:t>khí khổng</a:t>
            </a:r>
            <a:endParaRPr b="0" lang="en-US" sz="2400" spc="-1" strike="noStrike">
              <a:latin typeface="Arial"/>
            </a:endParaRPr>
          </a:p>
        </p:txBody>
      </p:sp>
      <p:sp>
        <p:nvSpPr>
          <p:cNvPr id="275" name="Cloud 2"/>
          <p:cNvSpPr/>
          <p:nvPr/>
        </p:nvSpPr>
        <p:spPr>
          <a:xfrm>
            <a:off x="5943600" y="1341360"/>
            <a:ext cx="3123360" cy="2620440"/>
          </a:xfrm>
          <a:prstGeom prst="cloud">
            <a:avLst/>
          </a:prstGeom>
          <a:gradFill rotWithShape="0">
            <a:gsLst>
              <a:gs pos="0">
                <a:srgbClr val="f7bca4"/>
              </a:gs>
              <a:gs pos="100000">
                <a:srgbClr val="f4b196"/>
              </a:gs>
            </a:gsLst>
            <a:lin ang="5400000"/>
          </a:gradFill>
          <a:ln>
            <a:solidFill>
              <a:srgbClr val="ed7d31"/>
            </a:solidFill>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a:lnSpc>
                <a:spcPct val="100000"/>
              </a:lnSpc>
            </a:pPr>
            <a:r>
              <a:rPr b="0" lang="en-US" sz="2400" spc="-1" strike="noStrike">
                <a:solidFill>
                  <a:schemeClr val="dk1"/>
                </a:solidFill>
                <a:latin typeface="Times New Roman"/>
                <a:ea typeface="DejaVu Sans"/>
              </a:rPr>
              <a:t>Nêu chức năng của khí khổng</a:t>
            </a:r>
            <a:r>
              <a:rPr b="0" lang="vi-VN" sz="2400" spc="-1" strike="noStrike">
                <a:solidFill>
                  <a:schemeClr val="dk1"/>
                </a:solidFill>
                <a:latin typeface="Times New Roman"/>
                <a:ea typeface="DejaVu Sans"/>
              </a:rPr>
              <a:t>?</a:t>
            </a:r>
            <a:endParaRPr b="0" lang="en-US" sz="2400" spc="-1" strike="noStrike">
              <a:latin typeface="Arial"/>
            </a:endParaRPr>
          </a:p>
        </p:txBody>
      </p:sp>
      <p:sp>
        <p:nvSpPr>
          <p:cNvPr id="276" name="TextBox 4"/>
          <p:cNvSpPr/>
          <p:nvPr/>
        </p:nvSpPr>
        <p:spPr>
          <a:xfrm>
            <a:off x="380880" y="4495680"/>
            <a:ext cx="838116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vi-VN" sz="2400" spc="-1" strike="noStrike">
                <a:solidFill>
                  <a:srgbClr val="0070c0"/>
                </a:solidFill>
                <a:latin typeface="Times New Roman"/>
                <a:ea typeface="DejaVu Sans"/>
              </a:rPr>
              <a:t>- </a:t>
            </a:r>
            <a:r>
              <a:rPr b="0" lang="en-US" sz="2400" spc="-1" strike="noStrike">
                <a:solidFill>
                  <a:srgbClr val="0070c0"/>
                </a:solidFill>
                <a:latin typeface="Times New Roman"/>
                <a:ea typeface="DejaVu Sans"/>
              </a:rPr>
              <a:t>C</a:t>
            </a:r>
            <a:r>
              <a:rPr b="0" lang="vi-VN" sz="2400" spc="-1" strike="noStrike">
                <a:solidFill>
                  <a:srgbClr val="0070c0"/>
                </a:solidFill>
                <a:latin typeface="Times New Roman"/>
                <a:ea typeface="DejaVu Sans"/>
              </a:rPr>
              <a:t>hức năng</a:t>
            </a:r>
            <a:r>
              <a:rPr b="0" lang="en-US" sz="2400" spc="-1" strike="noStrike">
                <a:solidFill>
                  <a:srgbClr val="0070c0"/>
                </a:solidFill>
                <a:latin typeface="Times New Roman"/>
                <a:ea typeface="DejaVu Sans"/>
              </a:rPr>
              <a:t>:</a:t>
            </a:r>
            <a:r>
              <a:rPr b="0" lang="vi-VN" sz="2400" spc="-1" strike="noStrike">
                <a:solidFill>
                  <a:srgbClr val="0070c0"/>
                </a:solidFill>
                <a:latin typeface="Times New Roman"/>
                <a:ea typeface="DejaVu Sans"/>
              </a:rPr>
              <a:t> trao đổi khí </a:t>
            </a:r>
            <a:r>
              <a:rPr b="0" lang="en-US" sz="2400" spc="-1" strike="noStrike">
                <a:solidFill>
                  <a:srgbClr val="0070c0"/>
                </a:solidFill>
                <a:latin typeface="Times New Roman"/>
                <a:ea typeface="DejaVu Sans"/>
              </a:rPr>
              <a:t>và</a:t>
            </a:r>
            <a:r>
              <a:rPr b="0" lang="vi-VN" sz="2400" spc="-1" strike="noStrike">
                <a:solidFill>
                  <a:srgbClr val="0070c0"/>
                </a:solidFill>
                <a:latin typeface="Times New Roman"/>
                <a:ea typeface="DejaVu Sans"/>
              </a:rPr>
              <a:t> thực hiện quá trình thoát hơi nước cho cây</a:t>
            </a:r>
            <a:r>
              <a:rPr b="0" lang="en-US" sz="2400" spc="-1" strike="noStrike">
                <a:solidFill>
                  <a:srgbClr val="0070c0"/>
                </a:solidFill>
                <a:latin typeface="Times New Roman"/>
                <a:ea typeface="DejaVu Sans"/>
              </a:rPr>
              <a:t>.</a:t>
            </a:r>
            <a:endParaRPr b="0" lang="en-US" sz="2400" spc="-1" strike="noStrike">
              <a:latin typeface="Arial"/>
            </a:endParaRPr>
          </a:p>
        </p:txBody>
      </p:sp>
      <p:sp>
        <p:nvSpPr>
          <p:cNvPr id="277" name="Cloud 7"/>
          <p:cNvSpPr/>
          <p:nvPr/>
        </p:nvSpPr>
        <p:spPr>
          <a:xfrm>
            <a:off x="5964480" y="1313640"/>
            <a:ext cx="3123360" cy="2620440"/>
          </a:xfrm>
          <a:prstGeom prst="cloud">
            <a:avLst/>
          </a:prstGeom>
          <a:gradFill rotWithShape="0">
            <a:gsLst>
              <a:gs pos="0">
                <a:srgbClr val="f7bca4"/>
              </a:gs>
              <a:gs pos="100000">
                <a:srgbClr val="f4b196"/>
              </a:gs>
            </a:gsLst>
            <a:lin ang="5400000"/>
          </a:gradFill>
          <a:ln>
            <a:solidFill>
              <a:srgbClr val="ed7d31"/>
            </a:solidFill>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a:lnSpc>
                <a:spcPct val="100000"/>
              </a:lnSpc>
            </a:pPr>
            <a:r>
              <a:rPr b="0" lang="en-US" sz="2000" spc="-1" strike="noStrike">
                <a:solidFill>
                  <a:schemeClr val="dk1"/>
                </a:solidFill>
                <a:latin typeface="Times New Roman"/>
                <a:ea typeface="DejaVu Sans"/>
              </a:rPr>
              <a:t>HS xem video cơ chế đóng mở khí khổng </a:t>
            </a:r>
            <a:r>
              <a:rPr b="0" lang="vi-VN" sz="2000" spc="-1" strike="noStrike" u="sng">
                <a:solidFill>
                  <a:schemeClr val="dk1"/>
                </a:solidFill>
                <a:uFillTx/>
                <a:latin typeface="Calibri"/>
                <a:ea typeface="DejaVu Sans"/>
                <a:hlinkClick r:id="rId3"/>
              </a:rPr>
              <a:t>https://www.youtube.com/watch?v=9FAl0AtAHow</a:t>
            </a:r>
            <a:endParaRPr b="0" lang="en-US" sz="2000" spc="-1" strike="noStrike">
              <a:latin typeface="Arial"/>
            </a:endParaRPr>
          </a:p>
        </p:txBody>
      </p:sp>
    </p:spTree>
  </p:cSld>
  <mc:AlternateContent>
    <mc:Choice Requires="p14">
      <p:transition spd="slow" p14:dur="2000"/>
    </mc:Choice>
    <mc:Fallback>
      <p:transition spd="slow"/>
    </mc:Fallback>
  </mc:AlternateContent>
  <p:timing>
    <p:tnLst>
      <p:par>
        <p:cTn id="243" dur="indefinite" restart="never" nodeType="tmRoot">
          <p:childTnLst>
            <p:seq>
              <p:cTn id="244" dur="indefinite" nodeType="mainSeq">
                <p:childTnLst>
                  <p:par>
                    <p:cTn id="245" fill="hold">
                      <p:stCondLst>
                        <p:cond delay="indefinite"/>
                      </p:stCondLst>
                      <p:childTnLst>
                        <p:par>
                          <p:cTn id="246" fill="hold">
                            <p:stCondLst>
                              <p:cond delay="0"/>
                            </p:stCondLst>
                            <p:childTnLst>
                              <p:par>
                                <p:cTn id="247" nodeType="clickEffect" fill="hold" presetClass="entr" presetID="42">
                                  <p:stCondLst>
                                    <p:cond delay="0"/>
                                  </p:stCondLst>
                                  <p:childTnLst>
                                    <p:set>
                                      <p:cBhvr>
                                        <p:cTn id="248" dur="1" fill="hold">
                                          <p:stCondLst>
                                            <p:cond delay="0"/>
                                          </p:stCondLst>
                                        </p:cTn>
                                        <p:tgtEl>
                                          <p:spTgt spid="272"/>
                                        </p:tgtEl>
                                        <p:attrNameLst>
                                          <p:attrName>style.visibility</p:attrName>
                                        </p:attrNameLst>
                                      </p:cBhvr>
                                      <p:to>
                                        <p:strVal val="visible"/>
                                      </p:to>
                                    </p:set>
                                    <p:animEffect filter="fade" transition="in">
                                      <p:cBhvr additive="repl">
                                        <p:cTn id="249" dur="1000"/>
                                        <p:tgtEl>
                                          <p:spTgt spid="272"/>
                                        </p:tgtEl>
                                      </p:cBhvr>
                                    </p:animEffect>
                                    <p:anim calcmode="lin" valueType="num">
                                      <p:cBhvr additive="repl">
                                        <p:cTn id="250" dur="1000" fill="hold"/>
                                        <p:tgtEl>
                                          <p:spTgt spid="272"/>
                                        </p:tgtEl>
                                        <p:attrNameLst>
                                          <p:attrName>ppt_x</p:attrName>
                                        </p:attrNameLst>
                                      </p:cBhvr>
                                      <p:tavLst>
                                        <p:tav tm="0">
                                          <p:val>
                                            <p:strVal val="#ppt_x"/>
                                          </p:val>
                                        </p:tav>
                                        <p:tav tm="100000">
                                          <p:val>
                                            <p:strVal val="#ppt_x"/>
                                          </p:val>
                                        </p:tav>
                                      </p:tavLst>
                                    </p:anim>
                                    <p:anim calcmode="lin" valueType="num">
                                      <p:cBhvr additive="repl">
                                        <p:cTn id="251"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nodeType="clickEffect" fill="hold" presetClass="entr" presetID="16" presetSubtype="21">
                                  <p:stCondLst>
                                    <p:cond delay="0"/>
                                  </p:stCondLst>
                                  <p:childTnLst>
                                    <p:set>
                                      <p:cBhvr>
                                        <p:cTn id="255" dur="1" fill="hold">
                                          <p:stCondLst>
                                            <p:cond delay="0"/>
                                          </p:stCondLst>
                                        </p:cTn>
                                        <p:tgtEl>
                                          <p:spTgt spid="274"/>
                                        </p:tgtEl>
                                        <p:attrNameLst>
                                          <p:attrName>style.visibility</p:attrName>
                                        </p:attrNameLst>
                                      </p:cBhvr>
                                      <p:to>
                                        <p:strVal val="visible"/>
                                      </p:to>
                                    </p:set>
                                    <p:animEffect filter="barn(inVertical)" transition="in">
                                      <p:cBhvr additive="repl">
                                        <p:cTn id="256" dur="500"/>
                                        <p:tgtEl>
                                          <p:spTgt spid="274"/>
                                        </p:tgtEl>
                                      </p:cBhvr>
                                    </p:animEffect>
                                  </p:childTnLst>
                                </p:cTn>
                              </p:par>
                            </p:childTnLst>
                          </p:cTn>
                        </p:par>
                      </p:childTnLst>
                    </p:cTn>
                  </p:par>
                  <p:par>
                    <p:cTn id="257" fill="hold">
                      <p:stCondLst>
                        <p:cond delay="indefinite"/>
                      </p:stCondLst>
                      <p:childTnLst>
                        <p:par>
                          <p:cTn id="258" fill="hold">
                            <p:stCondLst>
                              <p:cond delay="0"/>
                            </p:stCondLst>
                            <p:childTnLst>
                              <p:par>
                                <p:cTn id="259" nodeType="clickEffect" fill="hold" presetClass="entr" presetID="16" presetSubtype="21">
                                  <p:stCondLst>
                                    <p:cond delay="0"/>
                                  </p:stCondLst>
                                  <p:childTnLst>
                                    <p:set>
                                      <p:cBhvr>
                                        <p:cTn id="260" dur="1" fill="hold">
                                          <p:stCondLst>
                                            <p:cond delay="0"/>
                                          </p:stCondLst>
                                        </p:cTn>
                                        <p:tgtEl>
                                          <p:spTgt spid="273"/>
                                        </p:tgtEl>
                                        <p:attrNameLst>
                                          <p:attrName>style.visibility</p:attrName>
                                        </p:attrNameLst>
                                      </p:cBhvr>
                                      <p:to>
                                        <p:strVal val="visible"/>
                                      </p:to>
                                    </p:set>
                                    <p:animEffect filter="barn(inVertical)" transition="in">
                                      <p:cBhvr additive="repl">
                                        <p:cTn id="261" dur="500"/>
                                        <p:tgtEl>
                                          <p:spTgt spid="273"/>
                                        </p:tgtEl>
                                      </p:cBhvr>
                                    </p:animEffect>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6" presetSubtype="16">
                                  <p:stCondLst>
                                    <p:cond delay="0"/>
                                  </p:stCondLst>
                                  <p:childTnLst>
                                    <p:set>
                                      <p:cBhvr>
                                        <p:cTn id="265" dur="1" fill="hold">
                                          <p:stCondLst>
                                            <p:cond delay="0"/>
                                          </p:stCondLst>
                                        </p:cTn>
                                        <p:tgtEl>
                                          <p:spTgt spid="275"/>
                                        </p:tgtEl>
                                        <p:attrNameLst>
                                          <p:attrName>style.visibility</p:attrName>
                                        </p:attrNameLst>
                                      </p:cBhvr>
                                      <p:to>
                                        <p:strVal val="visible"/>
                                      </p:to>
                                    </p:set>
                                    <p:animEffect filter="circle(in)" transition="in">
                                      <p:cBhvr additive="repl">
                                        <p:cTn id="266" dur="2000"/>
                                        <p:tgtEl>
                                          <p:spTgt spid="275"/>
                                        </p:tgtEl>
                                      </p:cBhvr>
                                    </p:animEffect>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22" presetSubtype="4">
                                  <p:stCondLst>
                                    <p:cond delay="0"/>
                                  </p:stCondLst>
                                  <p:childTnLst>
                                    <p:set>
                                      <p:cBhvr>
                                        <p:cTn id="270" dur="1" fill="hold">
                                          <p:stCondLst>
                                            <p:cond delay="0"/>
                                          </p:stCondLst>
                                        </p:cTn>
                                        <p:tgtEl>
                                          <p:spTgt spid="276"/>
                                        </p:tgtEl>
                                        <p:attrNameLst>
                                          <p:attrName>style.visibility</p:attrName>
                                        </p:attrNameLst>
                                      </p:cBhvr>
                                      <p:to>
                                        <p:strVal val="visible"/>
                                      </p:to>
                                    </p:set>
                                    <p:animEffect filter="wipe(down)" transition="in">
                                      <p:cBhvr additive="repl">
                                        <p:cTn id="271" dur="500"/>
                                        <p:tgtEl>
                                          <p:spTgt spid="276"/>
                                        </p:tgtEl>
                                      </p:cBhvr>
                                    </p:animEffect>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6" presetSubtype="16">
                                  <p:stCondLst>
                                    <p:cond delay="0"/>
                                  </p:stCondLst>
                                  <p:childTnLst>
                                    <p:set>
                                      <p:cBhvr>
                                        <p:cTn id="275" dur="1" fill="hold">
                                          <p:stCondLst>
                                            <p:cond delay="0"/>
                                          </p:stCondLst>
                                        </p:cTn>
                                        <p:tgtEl>
                                          <p:spTgt spid="277"/>
                                        </p:tgtEl>
                                        <p:attrNameLst>
                                          <p:attrName>style.visibility</p:attrName>
                                        </p:attrNameLst>
                                      </p:cBhvr>
                                      <p:to>
                                        <p:strVal val="visible"/>
                                      </p:to>
                                    </p:set>
                                    <p:animEffect filter="circle(in)" transition="in">
                                      <p:cBhvr additive="repl">
                                        <p:cTn id="276" dur="2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Executive</Template>
  <TotalTime>411</TotalTime>
  <Application>View_PPTX_PLUS/7.4.0.3$Windows_X86_64 LibreOffice_project/</Application>
  <AppVersion>15.0000</AppVersion>
  <Words>1766</Words>
  <Paragraphs>211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2022-07-04T06:10:59Z</dcterms:created>
  <dc:creator>HP</dc:creator>
  <dc:description/>
  <dc:language>en-US</dc:language>
  <cp:lastModifiedBy/>
  <dcterms:modified xsi:type="dcterms:W3CDTF">2023-12-11T10:10:32Z</dcterms:modified>
  <cp:revision>30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12</vt:i4>
  </property>
  <property fmtid="{D5CDD505-2E9C-101B-9397-08002B2CF9AE}" pid="3" name="Notes">
    <vt:i4>1</vt:i4>
  </property>
  <property fmtid="{D5CDD505-2E9C-101B-9397-08002B2CF9AE}" pid="4" name="PresentationFormat">
    <vt:lpwstr>On-screen Show (4:3)</vt:lpwstr>
  </property>
  <property fmtid="{D5CDD505-2E9C-101B-9397-08002B2CF9AE}" pid="5" name="Slides">
    <vt:i4>28</vt:i4>
  </property>
</Properties>
</file>