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8" r:id="rId2"/>
    <p:sldId id="289" r:id="rId3"/>
    <p:sldId id="290" r:id="rId4"/>
    <p:sldId id="291" r:id="rId5"/>
    <p:sldId id="292" r:id="rId6"/>
    <p:sldId id="293" r:id="rId7"/>
    <p:sldId id="275" r:id="rId8"/>
    <p:sldId id="294" r:id="rId9"/>
    <p:sldId id="297" r:id="rId10"/>
    <p:sldId id="298" r:id="rId11"/>
    <p:sldId id="284" r:id="rId12"/>
    <p:sldId id="285" r:id="rId13"/>
    <p:sldId id="286" r:id="rId14"/>
    <p:sldId id="295" r:id="rId15"/>
    <p:sldId id="296" r:id="rId16"/>
    <p:sldId id="259" r:id="rId17"/>
    <p:sldId id="278" r:id="rId18"/>
    <p:sldId id="263" r:id="rId19"/>
    <p:sldId id="265" r:id="rId20"/>
    <p:sldId id="281" r:id="rId21"/>
    <p:sldId id="282" r:id="rId22"/>
    <p:sldId id="276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CCFF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35" autoAdjust="0"/>
    <p:restoredTop sz="86477" autoAdjust="0"/>
  </p:normalViewPr>
  <p:slideViewPr>
    <p:cSldViewPr snapToGrid="0">
      <p:cViewPr>
        <p:scale>
          <a:sx n="81" d="100"/>
          <a:sy n="81" d="100"/>
        </p:scale>
        <p:origin x="-336" y="-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07D8F-2A86-4477-B9CD-CCFEED232C9D}" type="datetimeFigureOut">
              <a:rPr lang="en-US" smtClean="0"/>
              <a:t>12/3/2023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54051-F291-4299-BFAE-A88A05120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67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sz="1200" dirty="0"/>
              <a:t>1</a:t>
            </a:fld>
            <a:endParaRPr lang="en-US" sz="1200" dirty="0"/>
          </a:p>
        </p:txBody>
      </p:sp>
      <p:sp>
        <p:nvSpPr>
          <p:cNvPr id="2457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C88B374-5052-4109-AFE5-B35BB8B7A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54D87D6-680E-4536-812E-12D9DEE353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BE5F8C-9CF7-4A0B-B529-7286CA80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9C4EAA-24B6-4D64-9E50-442EAA324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94D1629-3537-4B0E-9320-3DA9BC3F0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88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AEEC12-FE29-47EF-B17C-5D5418BD0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C2D4CF-92AD-4948-9F6B-E89BEDA2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C6E5D8B-5A36-4556-93BF-2135DF0A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C89B74-A250-4AA3-A31F-C3013015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8F5A3A-D988-4B75-8E00-C4F4E9CD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4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866B355-331B-461E-8DC1-3C40555957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4364E2A-0E3D-43E7-8EE6-277A474E3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EB8D51-DDF6-475A-A345-07FD61EA9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810DA66-3332-40BF-A7F1-80536D3F6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D1D020-160E-4A99-96DB-D92AD2369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13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9F6917-67E2-4862-AF00-85184FDC5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61B6D5A-E4FE-4D34-A4F2-3198AB3F3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3768013-CDCE-4918-AB51-B9DCA872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F7C5C59-8371-42EA-AA4D-DBA8E1AA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602F55-2F88-4FBE-BCEC-4DCD9D6D6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24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340FE1-0DA1-46FF-BC6B-092B12276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D4B8837-D720-4631-BD48-494896B39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EF0E758-2DCA-4219-B5B4-6DD9C4351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B3A0B99-6CE1-4B5F-BF29-E64F2D56A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F1B71E-FF41-4ED0-A1A4-B28406C76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67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62DF00-C902-4E70-B629-9579DC10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DB3BAC0-7961-43E5-BB38-A0EEA7E6EC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2E91847-3404-4C78-91A9-D26B37E73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E6B2B1-1ADB-4B96-8F53-A17A4E1FE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3C9ACE-CE83-4773-BD14-37C9ADE6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05D31C-DDE4-4ED0-A6B5-E73ECD316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9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DC7EB0D-8926-489C-AE12-1EA92198A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FCA7E7D-5D0C-4788-A367-FDA8DA670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25DCD29-FDBF-4885-9862-F8F1EBE05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78DE957A-C630-4D0B-8DD0-BAF4B5EE4B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7D9E3E1-1979-4735-A431-AAB8EB9108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560E89F9-6B43-491F-B1B9-0A12201D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F53FDC3-C282-491B-8EAA-254499BB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BFD67B-1BB2-4D2B-9DDA-9AE2B536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92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C54CB2-6A5B-4BCB-A7AB-3A4A9B350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78C40B1-696C-4F21-B262-2DA64E4D7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EFA9417-7815-40C2-B0A3-9C3F5DDD0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C2D8B09-5FE9-449D-9E7F-3D1F50FF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30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4783E4C-8D48-4D04-B473-98A85334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CD90FC8-4783-4EC2-9895-B760F3B99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7D2FAD8-46CC-435E-8C73-B54C3AF55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4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3EE9BD3-C25C-45C7-A502-6ED86096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CCA296C-A77C-48D8-84C3-4EF68499F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84BE65-12EC-4506-9AA3-B19DC58FC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1E98AA8-630E-4441-8518-6133D75CE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031C6F2-D334-42B7-8B60-116001D37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D65F8F-AD53-4FD5-998E-137B48F9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782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47A583D-B8B9-4E67-A67C-202AF332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DBADD1E-FCD0-449B-BFF0-513B450F18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0654B05-4E15-4488-8BC6-3DA07A7981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143D436-4187-45C4-8CC0-F2FECEBDC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E418AAF-DB2A-4784-BDE6-244A046E1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068AC8-762A-4A58-84C8-0D78257D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604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D17866-B86E-45DF-AA30-639E053A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D109F0D-8643-4C21-9DE5-3CC6EA9E0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1BCD654-5A4D-497A-B188-0650815AA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FA78F5-CD88-48A6-8F34-5A77518F8DEF}" type="datetimeFigureOut">
              <a:rPr lang="en-US" smtClean="0"/>
              <a:pPr/>
              <a:t>12/3/2023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2BC1D1-DA1F-40B8-A788-6823CA9EA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28D7A6-0321-4AA5-8CF1-84032A89D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36679-EC0A-48C0-9665-855ECC4024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76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gif"/><Relationship Id="rId2" Type="http://schemas.openxmlformats.org/officeDocument/2006/relationships/audio" Target="file:///D:\THANH\NhoOnThayCo-MatNgoc-Nhac8com.mp3" TargetMode="External"/><Relationship Id="rId1" Type="http://schemas.microsoft.com/office/2007/relationships/media" Target="file:///D:\THANH\NhoOnThayCo-MatNgoc-Nhac8com.mp3" TargetMode="External"/><Relationship Id="rId6" Type="http://schemas.openxmlformats.org/officeDocument/2006/relationships/image" Target="../media/image1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openxmlformats.org/officeDocument/2006/relationships/slide" Target="slide3.xml"/><Relationship Id="rId7" Type="http://schemas.openxmlformats.org/officeDocument/2006/relationships/image" Target="../media/image8.png"/><Relationship Id="rId12" Type="http://schemas.openxmlformats.org/officeDocument/2006/relationships/slide" Target="slide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4.gif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slide" Target="slide5.xml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gif"/><Relationship Id="rId18" Type="http://schemas.openxmlformats.org/officeDocument/2006/relationships/audio" Target="NULL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9.gif"/><Relationship Id="rId5" Type="http://schemas.openxmlformats.org/officeDocument/2006/relationships/image" Target="../media/image6.pn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9.gif"/><Relationship Id="rId5" Type="http://schemas.openxmlformats.org/officeDocument/2006/relationships/image" Target="../media/image8.pn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9.gif"/><Relationship Id="rId5" Type="http://schemas.openxmlformats.org/officeDocument/2006/relationships/image" Target="../media/image10.pn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21.gif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0.gif"/><Relationship Id="rId1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9.gif"/><Relationship Id="rId5" Type="http://schemas.openxmlformats.org/officeDocument/2006/relationships/image" Target="../media/image12.png"/><Relationship Id="rId10" Type="http://schemas.openxmlformats.org/officeDocument/2006/relationships/image" Target="../media/image18.gif"/><Relationship Id="rId4" Type="http://schemas.openxmlformats.org/officeDocument/2006/relationships/image" Target="../media/image15.gif"/><Relationship Id="rId9" Type="http://schemas.openxmlformats.org/officeDocument/2006/relationships/image" Target="../media/image17.gif"/><Relationship Id="rId1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73000">
            <a:off x="0" y="1"/>
            <a:ext cx="3251200" cy="2227263"/>
            <a:chOff x="2928" y="384"/>
            <a:chExt cx="1789" cy="1403"/>
          </a:xfrm>
        </p:grpSpPr>
        <p:sp>
          <p:nvSpPr>
            <p:cNvPr id="3175" name="Oval 3"/>
            <p:cNvSpPr/>
            <p:nvPr/>
          </p:nvSpPr>
          <p:spPr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76" name="Oval 4"/>
            <p:cNvSpPr/>
            <p:nvPr/>
          </p:nvSpPr>
          <p:spPr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77" name="Freeform 5"/>
            <p:cNvSpPr/>
            <p:nvPr/>
          </p:nvSpPr>
          <p:spPr>
            <a:xfrm rot="2711884">
              <a:off x="3846" y="1097"/>
              <a:ext cx="556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78" name="Freeform 6"/>
            <p:cNvSpPr/>
            <p:nvPr/>
          </p:nvSpPr>
          <p:spPr>
            <a:xfrm rot="2711884">
              <a:off x="4251" y="1392"/>
              <a:ext cx="299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79" name="Freeform 7"/>
            <p:cNvSpPr/>
            <p:nvPr/>
          </p:nvSpPr>
          <p:spPr>
            <a:xfrm rot="2104081">
              <a:off x="3878" y="1028"/>
              <a:ext cx="586" cy="112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0" name="Freeform 8"/>
            <p:cNvSpPr/>
            <p:nvPr/>
          </p:nvSpPr>
          <p:spPr>
            <a:xfrm rot="2104081">
              <a:off x="4359" y="1282"/>
              <a:ext cx="315" cy="176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1" name="Freeform 9"/>
            <p:cNvSpPr/>
            <p:nvPr/>
          </p:nvSpPr>
          <p:spPr>
            <a:xfrm rot="1582915">
              <a:off x="3888" y="967"/>
              <a:ext cx="561" cy="9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2" name="Freeform 10"/>
            <p:cNvSpPr/>
            <p:nvPr/>
          </p:nvSpPr>
          <p:spPr>
            <a:xfrm rot="1582915">
              <a:off x="4388" y="1157"/>
              <a:ext cx="301" cy="154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3" name="Freeform 11"/>
            <p:cNvSpPr/>
            <p:nvPr/>
          </p:nvSpPr>
          <p:spPr>
            <a:xfrm rot="1080363">
              <a:off x="3897" y="903"/>
              <a:ext cx="542" cy="10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4" name="Freeform 12"/>
            <p:cNvSpPr/>
            <p:nvPr/>
          </p:nvSpPr>
          <p:spPr>
            <a:xfrm rot="1080363">
              <a:off x="4405" y="1033"/>
              <a:ext cx="291" cy="170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5" name="Freeform 13"/>
            <p:cNvSpPr/>
            <p:nvPr/>
          </p:nvSpPr>
          <p:spPr>
            <a:xfrm rot="463793">
              <a:off x="3908" y="832"/>
              <a:ext cx="499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6" name="Freeform 14"/>
            <p:cNvSpPr/>
            <p:nvPr/>
          </p:nvSpPr>
          <p:spPr>
            <a:xfrm rot="463793">
              <a:off x="4397" y="886"/>
              <a:ext cx="268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7" name="Freeform 15"/>
            <p:cNvSpPr/>
            <p:nvPr/>
          </p:nvSpPr>
          <p:spPr>
            <a:xfrm rot="-84182">
              <a:off x="3916" y="791"/>
              <a:ext cx="454" cy="7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8" name="Freeform 16"/>
            <p:cNvSpPr/>
            <p:nvPr/>
          </p:nvSpPr>
          <p:spPr>
            <a:xfrm rot="-84182">
              <a:off x="4367" y="785"/>
              <a:ext cx="244" cy="111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89" name="Freeform 17"/>
            <p:cNvSpPr/>
            <p:nvPr/>
          </p:nvSpPr>
          <p:spPr>
            <a:xfrm rot="-802576">
              <a:off x="3901" y="740"/>
              <a:ext cx="399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0" name="Freeform 18"/>
            <p:cNvSpPr/>
            <p:nvPr/>
          </p:nvSpPr>
          <p:spPr>
            <a:xfrm rot="-802576">
              <a:off x="4295" y="672"/>
              <a:ext cx="214" cy="10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1" name="Freeform 19"/>
            <p:cNvSpPr/>
            <p:nvPr/>
          </p:nvSpPr>
          <p:spPr>
            <a:xfrm rot="-2711884" flipH="1">
              <a:off x="3235" y="1137"/>
              <a:ext cx="557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2" name="Freeform 20"/>
            <p:cNvSpPr/>
            <p:nvPr/>
          </p:nvSpPr>
          <p:spPr>
            <a:xfrm rot="-2711884" flipH="1">
              <a:off x="3087" y="1432"/>
              <a:ext cx="299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3" name="Freeform 21"/>
            <p:cNvSpPr/>
            <p:nvPr/>
          </p:nvSpPr>
          <p:spPr>
            <a:xfrm rot="-2104081" flipH="1">
              <a:off x="3160" y="1085"/>
              <a:ext cx="586" cy="112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4" name="Freeform 22"/>
            <p:cNvSpPr/>
            <p:nvPr/>
          </p:nvSpPr>
          <p:spPr>
            <a:xfrm rot="-2104081" flipH="1">
              <a:off x="2950" y="1339"/>
              <a:ext cx="315" cy="176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5" name="Freeform 23"/>
            <p:cNvSpPr/>
            <p:nvPr/>
          </p:nvSpPr>
          <p:spPr>
            <a:xfrm rot="-1582915" flipH="1">
              <a:off x="3175" y="1025"/>
              <a:ext cx="561" cy="9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6" name="Freeform 24"/>
            <p:cNvSpPr/>
            <p:nvPr/>
          </p:nvSpPr>
          <p:spPr>
            <a:xfrm rot="-1582915" flipH="1">
              <a:off x="2935" y="1215"/>
              <a:ext cx="301" cy="153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7" name="Freeform 25"/>
            <p:cNvSpPr/>
            <p:nvPr/>
          </p:nvSpPr>
          <p:spPr>
            <a:xfrm rot="-1080363" flipH="1">
              <a:off x="3185" y="961"/>
              <a:ext cx="542" cy="10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8" name="Freeform 26"/>
            <p:cNvSpPr/>
            <p:nvPr/>
          </p:nvSpPr>
          <p:spPr>
            <a:xfrm rot="-1080363" flipH="1">
              <a:off x="2928" y="1090"/>
              <a:ext cx="291" cy="170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99" name="Freeform 27"/>
            <p:cNvSpPr/>
            <p:nvPr/>
          </p:nvSpPr>
          <p:spPr>
            <a:xfrm rot="-463793" flipH="1">
              <a:off x="3217" y="889"/>
              <a:ext cx="499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0" name="Freeform 28"/>
            <p:cNvSpPr/>
            <p:nvPr/>
          </p:nvSpPr>
          <p:spPr>
            <a:xfrm rot="-463793" flipH="1">
              <a:off x="2959" y="943"/>
              <a:ext cx="268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1" name="Freeform 29"/>
            <p:cNvSpPr/>
            <p:nvPr/>
          </p:nvSpPr>
          <p:spPr>
            <a:xfrm rot="84182" flipH="1">
              <a:off x="3254" y="848"/>
              <a:ext cx="454" cy="7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2" name="Freeform 30"/>
            <p:cNvSpPr/>
            <p:nvPr/>
          </p:nvSpPr>
          <p:spPr>
            <a:xfrm rot="84182" flipH="1">
              <a:off x="3013" y="842"/>
              <a:ext cx="244" cy="111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3" name="Freeform 31"/>
            <p:cNvSpPr/>
            <p:nvPr/>
          </p:nvSpPr>
          <p:spPr>
            <a:xfrm rot="802576" flipH="1">
              <a:off x="3324" y="797"/>
              <a:ext cx="399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4" name="Freeform 32"/>
            <p:cNvSpPr/>
            <p:nvPr/>
          </p:nvSpPr>
          <p:spPr>
            <a:xfrm rot="802576" flipH="1">
              <a:off x="3115" y="729"/>
              <a:ext cx="214" cy="10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5" name="Freeform 33"/>
            <p:cNvSpPr/>
            <p:nvPr/>
          </p:nvSpPr>
          <p:spPr>
            <a:xfrm rot="1277471" flipH="1">
              <a:off x="3350" y="775"/>
              <a:ext cx="399" cy="7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6" name="Freeform 34"/>
            <p:cNvSpPr/>
            <p:nvPr/>
          </p:nvSpPr>
          <p:spPr>
            <a:xfrm rot="1277471" flipH="1">
              <a:off x="3151" y="665"/>
              <a:ext cx="214" cy="110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7" name="Freeform 35"/>
            <p:cNvSpPr/>
            <p:nvPr/>
          </p:nvSpPr>
          <p:spPr>
            <a:xfrm rot="2028410" flipH="1">
              <a:off x="3394" y="745"/>
              <a:ext cx="399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8" name="Freeform 36"/>
            <p:cNvSpPr/>
            <p:nvPr/>
          </p:nvSpPr>
          <p:spPr>
            <a:xfrm rot="2028410" flipH="1">
              <a:off x="3222" y="574"/>
              <a:ext cx="214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09" name="Freeform 37"/>
            <p:cNvSpPr/>
            <p:nvPr/>
          </p:nvSpPr>
          <p:spPr>
            <a:xfrm rot="2664424" flipH="1">
              <a:off x="3433" y="700"/>
              <a:ext cx="404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0" name="Freeform 38"/>
            <p:cNvSpPr/>
            <p:nvPr/>
          </p:nvSpPr>
          <p:spPr>
            <a:xfrm rot="2664424" flipH="1">
              <a:off x="3290" y="481"/>
              <a:ext cx="217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1" name="Freeform 39"/>
            <p:cNvSpPr/>
            <p:nvPr/>
          </p:nvSpPr>
          <p:spPr>
            <a:xfrm rot="3473776" flipH="1">
              <a:off x="3518" y="685"/>
              <a:ext cx="356" cy="7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2" name="Freeform 40"/>
            <p:cNvSpPr/>
            <p:nvPr/>
          </p:nvSpPr>
          <p:spPr>
            <a:xfrm rot="3473776" flipH="1">
              <a:off x="3438" y="450"/>
              <a:ext cx="191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3" name="Freeform 41"/>
            <p:cNvSpPr/>
            <p:nvPr/>
          </p:nvSpPr>
          <p:spPr>
            <a:xfrm rot="4126480" flipH="1">
              <a:off x="3576" y="673"/>
              <a:ext cx="342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4" name="Freeform 42"/>
            <p:cNvSpPr/>
            <p:nvPr/>
          </p:nvSpPr>
          <p:spPr>
            <a:xfrm rot="4126480" flipH="1">
              <a:off x="3540" y="421"/>
              <a:ext cx="184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5" name="Freeform 43"/>
            <p:cNvSpPr/>
            <p:nvPr/>
          </p:nvSpPr>
          <p:spPr>
            <a:xfrm rot="-1325434">
              <a:off x="3864" y="705"/>
              <a:ext cx="398" cy="7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6" name="Freeform 44"/>
            <p:cNvSpPr/>
            <p:nvPr/>
          </p:nvSpPr>
          <p:spPr>
            <a:xfrm rot="-1325434">
              <a:off x="4246" y="592"/>
              <a:ext cx="214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7" name="Freeform 45"/>
            <p:cNvSpPr/>
            <p:nvPr/>
          </p:nvSpPr>
          <p:spPr>
            <a:xfrm rot="-1921064">
              <a:off x="3819" y="681"/>
              <a:ext cx="399" cy="7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8" name="Freeform 46"/>
            <p:cNvSpPr/>
            <p:nvPr/>
          </p:nvSpPr>
          <p:spPr>
            <a:xfrm rot="-1921064">
              <a:off x="4181" y="518"/>
              <a:ext cx="214" cy="110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19" name="Freeform 47"/>
            <p:cNvSpPr/>
            <p:nvPr/>
          </p:nvSpPr>
          <p:spPr>
            <a:xfrm rot="4578755" flipH="1">
              <a:off x="3631" y="690"/>
              <a:ext cx="332" cy="47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0" name="Freeform 48"/>
            <p:cNvSpPr/>
            <p:nvPr/>
          </p:nvSpPr>
          <p:spPr>
            <a:xfrm rot="4578755" flipH="1">
              <a:off x="3638" y="447"/>
              <a:ext cx="178" cy="75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1" name="Freeform 49"/>
            <p:cNvSpPr/>
            <p:nvPr/>
          </p:nvSpPr>
          <p:spPr>
            <a:xfrm rot="-3857755">
              <a:off x="3715" y="677"/>
              <a:ext cx="343" cy="6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2" name="Freeform 50"/>
            <p:cNvSpPr/>
            <p:nvPr/>
          </p:nvSpPr>
          <p:spPr>
            <a:xfrm rot="-3857755">
              <a:off x="3925" y="433"/>
              <a:ext cx="184" cy="93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3" name="Freeform 51"/>
            <p:cNvSpPr/>
            <p:nvPr/>
          </p:nvSpPr>
          <p:spPr>
            <a:xfrm rot="-2777260">
              <a:off x="3758" y="671"/>
              <a:ext cx="373" cy="87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4" name="Freeform 52"/>
            <p:cNvSpPr/>
            <p:nvPr/>
          </p:nvSpPr>
          <p:spPr>
            <a:xfrm rot="-2777260">
              <a:off x="4061" y="460"/>
              <a:ext cx="200" cy="136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5" name="Freeform 53"/>
            <p:cNvSpPr/>
            <p:nvPr/>
          </p:nvSpPr>
          <p:spPr>
            <a:xfrm rot="-4903748">
              <a:off x="3695" y="685"/>
              <a:ext cx="308" cy="2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6" name="Freeform 54"/>
            <p:cNvSpPr/>
            <p:nvPr/>
          </p:nvSpPr>
          <p:spPr>
            <a:xfrm rot="-4903748">
              <a:off x="3809" y="447"/>
              <a:ext cx="165" cy="43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7" name="Freeform 55"/>
            <p:cNvSpPr/>
            <p:nvPr/>
          </p:nvSpPr>
          <p:spPr>
            <a:xfrm rot="-3264308" flipH="1">
              <a:off x="3278" y="1175"/>
              <a:ext cx="557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8" name="Freeform 56"/>
            <p:cNvSpPr/>
            <p:nvPr/>
          </p:nvSpPr>
          <p:spPr>
            <a:xfrm rot="-3264308" flipH="1">
              <a:off x="3186" y="1509"/>
              <a:ext cx="299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29" name="Freeform 57"/>
            <p:cNvSpPr/>
            <p:nvPr/>
          </p:nvSpPr>
          <p:spPr>
            <a:xfrm rot="-4057115" flipH="1">
              <a:off x="3362" y="1208"/>
              <a:ext cx="515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0" name="Freeform 58"/>
            <p:cNvSpPr/>
            <p:nvPr/>
          </p:nvSpPr>
          <p:spPr>
            <a:xfrm rot="-4057115" flipH="1">
              <a:off x="3364" y="1550"/>
              <a:ext cx="276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1" name="Freeform 59"/>
            <p:cNvSpPr/>
            <p:nvPr/>
          </p:nvSpPr>
          <p:spPr>
            <a:xfrm rot="-4729350" flipH="1">
              <a:off x="3452" y="1220"/>
              <a:ext cx="495" cy="9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2" name="Freeform 60"/>
            <p:cNvSpPr/>
            <p:nvPr/>
          </p:nvSpPr>
          <p:spPr>
            <a:xfrm rot="-4729350" flipH="1">
              <a:off x="3525" y="1566"/>
              <a:ext cx="265" cy="142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3" name="Freeform 61"/>
            <p:cNvSpPr/>
            <p:nvPr/>
          </p:nvSpPr>
          <p:spPr>
            <a:xfrm rot="3144576">
              <a:off x="3801" y="1158"/>
              <a:ext cx="557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4" name="Freeform 62"/>
            <p:cNvSpPr/>
            <p:nvPr/>
          </p:nvSpPr>
          <p:spPr>
            <a:xfrm rot="3144576">
              <a:off x="4165" y="1485"/>
              <a:ext cx="299" cy="15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5" name="Freeform 63"/>
            <p:cNvSpPr/>
            <p:nvPr/>
          </p:nvSpPr>
          <p:spPr>
            <a:xfrm rot="3745735">
              <a:off x="3762" y="1196"/>
              <a:ext cx="533" cy="97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6" name="Freeform 64"/>
            <p:cNvSpPr/>
            <p:nvPr/>
          </p:nvSpPr>
          <p:spPr>
            <a:xfrm rot="3745735">
              <a:off x="4047" y="1543"/>
              <a:ext cx="286" cy="152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7" name="Freeform 65"/>
            <p:cNvSpPr/>
            <p:nvPr/>
          </p:nvSpPr>
          <p:spPr>
            <a:xfrm rot="4286818">
              <a:off x="3705" y="1235"/>
              <a:ext cx="517" cy="7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8" name="Freeform 66"/>
            <p:cNvSpPr/>
            <p:nvPr/>
          </p:nvSpPr>
          <p:spPr>
            <a:xfrm rot="4286818">
              <a:off x="3922" y="1585"/>
              <a:ext cx="278" cy="125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39" name="Freeform 67"/>
            <p:cNvSpPr/>
            <p:nvPr/>
          </p:nvSpPr>
          <p:spPr>
            <a:xfrm rot="4898956">
              <a:off x="3665" y="1251"/>
              <a:ext cx="475" cy="8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40" name="Freeform 68"/>
            <p:cNvSpPr/>
            <p:nvPr/>
          </p:nvSpPr>
          <p:spPr>
            <a:xfrm rot="4898956">
              <a:off x="3804" y="1581"/>
              <a:ext cx="255" cy="125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41" name="Freeform 69"/>
            <p:cNvSpPr/>
            <p:nvPr/>
          </p:nvSpPr>
          <p:spPr>
            <a:xfrm rot="5755659">
              <a:off x="3570" y="1267"/>
              <a:ext cx="464" cy="6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42" name="Freeform 70"/>
            <p:cNvSpPr/>
            <p:nvPr/>
          </p:nvSpPr>
          <p:spPr>
            <a:xfrm rot="5755659">
              <a:off x="3618" y="1599"/>
              <a:ext cx="249" cy="95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43" name="Freeform 71"/>
            <p:cNvSpPr/>
            <p:nvPr/>
          </p:nvSpPr>
          <p:spPr>
            <a:xfrm flipH="1">
              <a:off x="3553" y="1154"/>
              <a:ext cx="157" cy="478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44" name="Arc 72"/>
            <p:cNvSpPr/>
            <p:nvPr/>
          </p:nvSpPr>
          <p:spPr>
            <a:xfrm flipH="1">
              <a:off x="3268" y="982"/>
              <a:ext cx="687" cy="745"/>
            </a:xfrm>
            <a:custGeom>
              <a:avLst/>
              <a:gdLst>
                <a:gd name="txL" fmla="*/ 0 w 21600"/>
                <a:gd name="txT" fmla="*/ 0 h 21602"/>
                <a:gd name="txR" fmla="*/ 21600 w 21600"/>
                <a:gd name="txB" fmla="*/ 21602 h 21602"/>
              </a:gdLst>
              <a:ahLst/>
              <a:cxnLst>
                <a:cxn ang="0">
                  <a:pos x="174" y="0"/>
                </a:cxn>
                <a:cxn ang="0">
                  <a:pos x="687" y="745"/>
                </a:cxn>
                <a:cxn ang="0">
                  <a:pos x="0" y="721"/>
                </a:cxn>
              </a:cxnLst>
              <a:rect l="txL" t="txT" r="txR" b="txB"/>
              <a:pathLst>
                <a:path w="21600" h="21602" fill="none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45" name="Arc 73"/>
            <p:cNvSpPr/>
            <p:nvPr/>
          </p:nvSpPr>
          <p:spPr>
            <a:xfrm flipV="1">
              <a:off x="3887" y="532"/>
              <a:ext cx="830" cy="661"/>
            </a:xfrm>
            <a:custGeom>
              <a:avLst/>
              <a:gdLst>
                <a:gd name="txL" fmla="*/ 0 w 36729"/>
                <a:gd name="txT" fmla="*/ 0 h 21600"/>
                <a:gd name="txR" fmla="*/ 36729 w 36729"/>
                <a:gd name="txB" fmla="*/ 21600 h 21600"/>
              </a:gdLst>
              <a:ahLst/>
              <a:cxnLst>
                <a:cxn ang="0">
                  <a:pos x="830" y="320"/>
                </a:cxn>
                <a:cxn ang="0">
                  <a:pos x="0" y="373"/>
                </a:cxn>
                <a:cxn ang="0">
                  <a:pos x="403" y="0"/>
                </a:cxn>
              </a:cxnLst>
              <a:rect l="txL" t="txT" r="txR" b="txB"/>
              <a:pathLst>
                <a:path w="36729" h="21600" fill="none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46" name="Arc 74"/>
            <p:cNvSpPr/>
            <p:nvPr/>
          </p:nvSpPr>
          <p:spPr>
            <a:xfrm flipH="1">
              <a:off x="3338" y="862"/>
              <a:ext cx="401" cy="769"/>
            </a:xfrm>
            <a:custGeom>
              <a:avLst/>
              <a:gdLst>
                <a:gd name="txL" fmla="*/ 0 w 28940"/>
                <a:gd name="txT" fmla="*/ 0 h 22305"/>
                <a:gd name="txR" fmla="*/ 28940 w 28940"/>
                <a:gd name="txB" fmla="*/ 22305 h 22305"/>
              </a:gdLst>
              <a:ahLst/>
              <a:cxnLst>
                <a:cxn ang="0">
                  <a:pos x="0" y="44"/>
                </a:cxn>
                <a:cxn ang="0">
                  <a:pos x="401" y="769"/>
                </a:cxn>
                <a:cxn ang="0">
                  <a:pos x="102" y="745"/>
                </a:cxn>
              </a:cxnLst>
              <a:rect l="txL" t="txT" r="txR" b="txB"/>
              <a:pathLst>
                <a:path w="28940" h="22305" fill="none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close/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47" name="Arc 75"/>
            <p:cNvSpPr/>
            <p:nvPr/>
          </p:nvSpPr>
          <p:spPr>
            <a:xfrm flipH="1">
              <a:off x="3053" y="902"/>
              <a:ext cx="652" cy="768"/>
            </a:xfrm>
            <a:custGeom>
              <a:avLst/>
              <a:gdLst>
                <a:gd name="txL" fmla="*/ 0 w 30473"/>
                <a:gd name="txT" fmla="*/ 0 h 22305"/>
                <a:gd name="txR" fmla="*/ 30473 w 30473"/>
                <a:gd name="txB" fmla="*/ 22305 h 22305"/>
              </a:gdLst>
              <a:ahLst/>
              <a:cxnLst>
                <a:cxn ang="0">
                  <a:pos x="0" y="66"/>
                </a:cxn>
                <a:cxn ang="0">
                  <a:pos x="652" y="768"/>
                </a:cxn>
                <a:cxn ang="0">
                  <a:pos x="190" y="744"/>
                </a:cxn>
              </a:cxnLst>
              <a:rect l="txL" t="txT" r="txR" b="txB"/>
              <a:pathLst>
                <a:path w="30473" h="22305" fill="none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48" name="Arc 76"/>
            <p:cNvSpPr/>
            <p:nvPr/>
          </p:nvSpPr>
          <p:spPr>
            <a:xfrm flipH="1">
              <a:off x="2996" y="762"/>
              <a:ext cx="768" cy="769"/>
            </a:xfrm>
            <a:custGeom>
              <a:avLst/>
              <a:gdLst>
                <a:gd name="txL" fmla="*/ 0 w 34455"/>
                <a:gd name="txT" fmla="*/ 0 h 22305"/>
                <a:gd name="txR" fmla="*/ 34455 w 34455"/>
                <a:gd name="txB" fmla="*/ 22305 h 22305"/>
              </a:gdLst>
              <a:ahLst/>
              <a:cxnLst>
                <a:cxn ang="0">
                  <a:pos x="0" y="146"/>
                </a:cxn>
                <a:cxn ang="0">
                  <a:pos x="768" y="769"/>
                </a:cxn>
                <a:cxn ang="0">
                  <a:pos x="287" y="745"/>
                </a:cxn>
              </a:cxnLst>
              <a:rect l="txL" t="txT" r="txR" b="txB"/>
              <a:pathLst>
                <a:path w="34455" h="22305" fill="none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49" name="Arc 77"/>
            <p:cNvSpPr/>
            <p:nvPr/>
          </p:nvSpPr>
          <p:spPr>
            <a:xfrm>
              <a:off x="3846" y="870"/>
              <a:ext cx="123" cy="769"/>
            </a:xfrm>
            <a:custGeom>
              <a:avLst/>
              <a:gdLst>
                <a:gd name="txL" fmla="*/ 0 w 34812"/>
                <a:gd name="txT" fmla="*/ 0 h 22305"/>
                <a:gd name="txR" fmla="*/ 34812 w 34812"/>
                <a:gd name="txB" fmla="*/ 22305 h 22305"/>
              </a:gdLst>
              <a:ahLst/>
              <a:cxnLst>
                <a:cxn ang="0">
                  <a:pos x="0" y="156"/>
                </a:cxn>
                <a:cxn ang="0">
                  <a:pos x="123" y="769"/>
                </a:cxn>
                <a:cxn ang="0">
                  <a:pos x="47" y="745"/>
                </a:cxn>
              </a:cxnLst>
              <a:rect l="txL" t="txT" r="txR" b="txB"/>
              <a:pathLst>
                <a:path w="34812" h="22305" fill="none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50" name="Arc 78"/>
            <p:cNvSpPr/>
            <p:nvPr/>
          </p:nvSpPr>
          <p:spPr>
            <a:xfrm>
              <a:off x="3879" y="866"/>
              <a:ext cx="324" cy="769"/>
            </a:xfrm>
            <a:custGeom>
              <a:avLst/>
              <a:gdLst>
                <a:gd name="txL" fmla="*/ 0 w 34812"/>
                <a:gd name="txT" fmla="*/ 0 h 22305"/>
                <a:gd name="txR" fmla="*/ 34812 w 34812"/>
                <a:gd name="txB" fmla="*/ 22305 h 22305"/>
              </a:gdLst>
              <a:ahLst/>
              <a:cxnLst>
                <a:cxn ang="0">
                  <a:pos x="0" y="156"/>
                </a:cxn>
                <a:cxn ang="0">
                  <a:pos x="324" y="769"/>
                </a:cxn>
                <a:cxn ang="0">
                  <a:pos x="123" y="745"/>
                </a:cxn>
              </a:cxnLst>
              <a:rect l="txL" t="txT" r="txR" b="txB"/>
              <a:pathLst>
                <a:path w="34812" h="22305" fill="none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51" name="Arc 79"/>
            <p:cNvSpPr/>
            <p:nvPr/>
          </p:nvSpPr>
          <p:spPr>
            <a:xfrm>
              <a:off x="3907" y="766"/>
              <a:ext cx="461" cy="769"/>
            </a:xfrm>
            <a:custGeom>
              <a:avLst/>
              <a:gdLst>
                <a:gd name="txL" fmla="*/ 0 w 34812"/>
                <a:gd name="txT" fmla="*/ 0 h 22305"/>
                <a:gd name="txR" fmla="*/ 34812 w 34812"/>
                <a:gd name="txB" fmla="*/ 22305 h 22305"/>
              </a:gdLst>
              <a:ahLst/>
              <a:cxnLst>
                <a:cxn ang="0">
                  <a:pos x="0" y="156"/>
                </a:cxn>
                <a:cxn ang="0">
                  <a:pos x="461" y="769"/>
                </a:cxn>
                <a:cxn ang="0">
                  <a:pos x="175" y="745"/>
                </a:cxn>
              </a:cxnLst>
              <a:rect l="txL" t="txT" r="txR" b="txB"/>
              <a:pathLst>
                <a:path w="34812" h="22305" fill="none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52" name="Freeform 80"/>
            <p:cNvSpPr/>
            <p:nvPr/>
          </p:nvSpPr>
          <p:spPr>
            <a:xfrm>
              <a:off x="3996" y="1236"/>
              <a:ext cx="156" cy="478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53" name="Freeform 81"/>
            <p:cNvSpPr/>
            <p:nvPr/>
          </p:nvSpPr>
          <p:spPr>
            <a:xfrm rot="-1939245" flipV="1">
              <a:off x="3752" y="1079"/>
              <a:ext cx="142" cy="270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54" name="Arc 82"/>
            <p:cNvSpPr/>
            <p:nvPr/>
          </p:nvSpPr>
          <p:spPr>
            <a:xfrm flipH="1">
              <a:off x="2952" y="647"/>
              <a:ext cx="821" cy="769"/>
            </a:xfrm>
            <a:custGeom>
              <a:avLst/>
              <a:gdLst>
                <a:gd name="txL" fmla="*/ 0 w 36830"/>
                <a:gd name="txT" fmla="*/ 0 h 22305"/>
                <a:gd name="txR" fmla="*/ 36830 w 36830"/>
                <a:gd name="txB" fmla="*/ 22305 h 22305"/>
              </a:gdLst>
              <a:ahLst/>
              <a:cxnLst>
                <a:cxn ang="0">
                  <a:pos x="0" y="217"/>
                </a:cxn>
                <a:cxn ang="0">
                  <a:pos x="821" y="769"/>
                </a:cxn>
                <a:cxn ang="0">
                  <a:pos x="340" y="745"/>
                </a:cxn>
              </a:cxnLst>
              <a:rect l="txL" t="txT" r="txR" b="txB"/>
              <a:pathLst>
                <a:path w="36830" h="22305" fill="none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55" name="Arc 83"/>
            <p:cNvSpPr/>
            <p:nvPr/>
          </p:nvSpPr>
          <p:spPr>
            <a:xfrm flipH="1">
              <a:off x="3184" y="485"/>
              <a:ext cx="597" cy="745"/>
            </a:xfrm>
            <a:custGeom>
              <a:avLst/>
              <a:gdLst>
                <a:gd name="txL" fmla="*/ 0 w 31881"/>
                <a:gd name="txT" fmla="*/ 0 h 21600"/>
                <a:gd name="txR" fmla="*/ 31881 w 31881"/>
                <a:gd name="txB" fmla="*/ 21600 h 21600"/>
              </a:gdLst>
              <a:ahLst/>
              <a:cxnLst>
                <a:cxn ang="0">
                  <a:pos x="0" y="345"/>
                </a:cxn>
                <a:cxn ang="0">
                  <a:pos x="597" y="168"/>
                </a:cxn>
                <a:cxn ang="0">
                  <a:pos x="341" y="745"/>
                </a:cxn>
              </a:cxnLst>
              <a:rect l="txL" t="txT" r="txR" b="txB"/>
              <a:pathLst>
                <a:path w="31881" h="21600" fill="none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56" name="Arc 84"/>
            <p:cNvSpPr/>
            <p:nvPr/>
          </p:nvSpPr>
          <p:spPr>
            <a:xfrm>
              <a:off x="3822" y="798"/>
              <a:ext cx="246" cy="745"/>
            </a:xfrm>
            <a:custGeom>
              <a:avLst/>
              <a:gdLst>
                <a:gd name="txL" fmla="*/ 0 w 31146"/>
                <a:gd name="txT" fmla="*/ 0 h 21600"/>
                <a:gd name="txR" fmla="*/ 31146 w 31146"/>
                <a:gd name="txB" fmla="*/ 21600 h 21600"/>
              </a:gdLst>
              <a:ahLst/>
              <a:cxnLst>
                <a:cxn ang="0">
                  <a:pos x="0" y="156"/>
                </a:cxn>
                <a:cxn ang="0">
                  <a:pos x="246" y="330"/>
                </a:cxn>
                <a:cxn ang="0">
                  <a:pos x="104" y="745"/>
                </a:cxn>
              </a:cxnLst>
              <a:rect l="txL" t="txT" r="txR" b="txB"/>
              <a:pathLst>
                <a:path w="31146" h="21600" fill="none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257" name="Freeform 85"/>
            <p:cNvSpPr/>
            <p:nvPr/>
          </p:nvSpPr>
          <p:spPr>
            <a:xfrm flipH="1">
              <a:off x="3086" y="1193"/>
              <a:ext cx="351" cy="493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58" name="Freeform 86"/>
            <p:cNvSpPr/>
            <p:nvPr/>
          </p:nvSpPr>
          <p:spPr>
            <a:xfrm flipH="1">
              <a:off x="3251" y="673"/>
              <a:ext cx="225" cy="492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59" name="Freeform 87"/>
            <p:cNvSpPr/>
            <p:nvPr/>
          </p:nvSpPr>
          <p:spPr>
            <a:xfrm flipH="1">
              <a:off x="3510" y="526"/>
              <a:ext cx="135" cy="492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60" name="Freeform 88"/>
            <p:cNvSpPr/>
            <p:nvPr/>
          </p:nvSpPr>
          <p:spPr>
            <a:xfrm>
              <a:off x="4351" y="1121"/>
              <a:ext cx="326" cy="518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61" name="Freeform 89"/>
            <p:cNvSpPr/>
            <p:nvPr/>
          </p:nvSpPr>
          <p:spPr>
            <a:xfrm>
              <a:off x="4182" y="859"/>
              <a:ext cx="490" cy="345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62" name="Freeform 90"/>
            <p:cNvSpPr/>
            <p:nvPr/>
          </p:nvSpPr>
          <p:spPr>
            <a:xfrm>
              <a:off x="4200" y="493"/>
              <a:ext cx="214" cy="463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63" name="Freeform 91"/>
            <p:cNvSpPr/>
            <p:nvPr/>
          </p:nvSpPr>
          <p:spPr>
            <a:xfrm rot="-1346631">
              <a:off x="3988" y="878"/>
              <a:ext cx="144" cy="271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264" name="Freeform 92"/>
            <p:cNvSpPr/>
            <p:nvPr/>
          </p:nvSpPr>
          <p:spPr>
            <a:xfrm rot="1346631" flipH="1">
              <a:off x="3479" y="870"/>
              <a:ext cx="142" cy="272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grpSp>
        <p:nvGrpSpPr>
          <p:cNvPr id="3" name="Group 93"/>
          <p:cNvGrpSpPr/>
          <p:nvPr/>
        </p:nvGrpSpPr>
        <p:grpSpPr>
          <a:xfrm rot="366277">
            <a:off x="8405285" y="1"/>
            <a:ext cx="3786716" cy="2227263"/>
            <a:chOff x="2928" y="384"/>
            <a:chExt cx="1789" cy="1403"/>
          </a:xfrm>
        </p:grpSpPr>
        <p:sp>
          <p:nvSpPr>
            <p:cNvPr id="3085" name="Oval 94"/>
            <p:cNvSpPr/>
            <p:nvPr/>
          </p:nvSpPr>
          <p:spPr>
            <a:xfrm>
              <a:off x="3361" y="638"/>
              <a:ext cx="944" cy="696"/>
            </a:xfrm>
            <a:prstGeom prst="ellipse">
              <a:avLst/>
            </a:prstGeom>
            <a:gradFill rotWithShape="0">
              <a:gsLst>
                <a:gs pos="0">
                  <a:srgbClr val="FF0000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086" name="Oval 95"/>
            <p:cNvSpPr/>
            <p:nvPr/>
          </p:nvSpPr>
          <p:spPr>
            <a:xfrm>
              <a:off x="3722" y="893"/>
              <a:ext cx="187" cy="13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087" name="Freeform 96"/>
            <p:cNvSpPr/>
            <p:nvPr/>
          </p:nvSpPr>
          <p:spPr>
            <a:xfrm rot="2711884">
              <a:off x="3846" y="1097"/>
              <a:ext cx="556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88" name="Freeform 97"/>
            <p:cNvSpPr/>
            <p:nvPr/>
          </p:nvSpPr>
          <p:spPr>
            <a:xfrm rot="2711884">
              <a:off x="4251" y="1392"/>
              <a:ext cx="299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89" name="Freeform 98"/>
            <p:cNvSpPr/>
            <p:nvPr/>
          </p:nvSpPr>
          <p:spPr>
            <a:xfrm rot="2104081">
              <a:off x="3878" y="1028"/>
              <a:ext cx="586" cy="112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0" name="Freeform 99"/>
            <p:cNvSpPr/>
            <p:nvPr/>
          </p:nvSpPr>
          <p:spPr>
            <a:xfrm rot="2104081">
              <a:off x="4359" y="1282"/>
              <a:ext cx="315" cy="176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1" name="Freeform 100"/>
            <p:cNvSpPr/>
            <p:nvPr/>
          </p:nvSpPr>
          <p:spPr>
            <a:xfrm rot="1582915">
              <a:off x="3888" y="967"/>
              <a:ext cx="561" cy="9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2" name="Freeform 101"/>
            <p:cNvSpPr/>
            <p:nvPr/>
          </p:nvSpPr>
          <p:spPr>
            <a:xfrm rot="1582915">
              <a:off x="4388" y="1157"/>
              <a:ext cx="301" cy="154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3" name="Freeform 102"/>
            <p:cNvSpPr/>
            <p:nvPr/>
          </p:nvSpPr>
          <p:spPr>
            <a:xfrm rot="1080363">
              <a:off x="3897" y="903"/>
              <a:ext cx="542" cy="10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4" name="Freeform 103"/>
            <p:cNvSpPr/>
            <p:nvPr/>
          </p:nvSpPr>
          <p:spPr>
            <a:xfrm rot="1080363">
              <a:off x="4405" y="1033"/>
              <a:ext cx="291" cy="170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5" name="Freeform 104"/>
            <p:cNvSpPr/>
            <p:nvPr/>
          </p:nvSpPr>
          <p:spPr>
            <a:xfrm rot="463793">
              <a:off x="3908" y="832"/>
              <a:ext cx="499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6" name="Freeform 105"/>
            <p:cNvSpPr/>
            <p:nvPr/>
          </p:nvSpPr>
          <p:spPr>
            <a:xfrm rot="463793">
              <a:off x="4397" y="886"/>
              <a:ext cx="268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7" name="Freeform 106"/>
            <p:cNvSpPr/>
            <p:nvPr/>
          </p:nvSpPr>
          <p:spPr>
            <a:xfrm rot="-84182">
              <a:off x="3916" y="791"/>
              <a:ext cx="454" cy="7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8" name="Freeform 107"/>
            <p:cNvSpPr/>
            <p:nvPr/>
          </p:nvSpPr>
          <p:spPr>
            <a:xfrm rot="-84182">
              <a:off x="4367" y="785"/>
              <a:ext cx="244" cy="111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099" name="Freeform 108"/>
            <p:cNvSpPr/>
            <p:nvPr/>
          </p:nvSpPr>
          <p:spPr>
            <a:xfrm rot="-802576">
              <a:off x="3901" y="740"/>
              <a:ext cx="399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0" name="Freeform 109"/>
            <p:cNvSpPr/>
            <p:nvPr/>
          </p:nvSpPr>
          <p:spPr>
            <a:xfrm rot="-802576">
              <a:off x="4295" y="672"/>
              <a:ext cx="214" cy="10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1" name="Freeform 110"/>
            <p:cNvSpPr/>
            <p:nvPr/>
          </p:nvSpPr>
          <p:spPr>
            <a:xfrm rot="-2711884" flipH="1">
              <a:off x="3235" y="1137"/>
              <a:ext cx="557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2" name="Freeform 111"/>
            <p:cNvSpPr/>
            <p:nvPr/>
          </p:nvSpPr>
          <p:spPr>
            <a:xfrm rot="-2711884" flipH="1">
              <a:off x="3087" y="1432"/>
              <a:ext cx="299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3" name="Freeform 112"/>
            <p:cNvSpPr/>
            <p:nvPr/>
          </p:nvSpPr>
          <p:spPr>
            <a:xfrm rot="-2104081" flipH="1">
              <a:off x="3160" y="1085"/>
              <a:ext cx="586" cy="112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4" name="Freeform 113"/>
            <p:cNvSpPr/>
            <p:nvPr/>
          </p:nvSpPr>
          <p:spPr>
            <a:xfrm rot="-2104081" flipH="1">
              <a:off x="2950" y="1339"/>
              <a:ext cx="315" cy="176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5" name="Freeform 114"/>
            <p:cNvSpPr/>
            <p:nvPr/>
          </p:nvSpPr>
          <p:spPr>
            <a:xfrm rot="-1582915" flipH="1">
              <a:off x="3175" y="1025"/>
              <a:ext cx="561" cy="9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6" name="Freeform 115"/>
            <p:cNvSpPr/>
            <p:nvPr/>
          </p:nvSpPr>
          <p:spPr>
            <a:xfrm rot="-1582915" flipH="1">
              <a:off x="2935" y="1215"/>
              <a:ext cx="301" cy="153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7" name="Freeform 116"/>
            <p:cNvSpPr/>
            <p:nvPr/>
          </p:nvSpPr>
          <p:spPr>
            <a:xfrm rot="-1080363" flipH="1">
              <a:off x="3185" y="961"/>
              <a:ext cx="542" cy="10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8" name="Freeform 117"/>
            <p:cNvSpPr/>
            <p:nvPr/>
          </p:nvSpPr>
          <p:spPr>
            <a:xfrm rot="-1080363" flipH="1">
              <a:off x="2928" y="1090"/>
              <a:ext cx="291" cy="170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09" name="Freeform 118"/>
            <p:cNvSpPr/>
            <p:nvPr/>
          </p:nvSpPr>
          <p:spPr>
            <a:xfrm rot="-463793" flipH="1">
              <a:off x="3217" y="889"/>
              <a:ext cx="499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0" name="Freeform 119"/>
            <p:cNvSpPr/>
            <p:nvPr/>
          </p:nvSpPr>
          <p:spPr>
            <a:xfrm rot="-463793" flipH="1">
              <a:off x="2959" y="943"/>
              <a:ext cx="268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1" name="Freeform 120"/>
            <p:cNvSpPr/>
            <p:nvPr/>
          </p:nvSpPr>
          <p:spPr>
            <a:xfrm rot="84182" flipH="1">
              <a:off x="3254" y="848"/>
              <a:ext cx="454" cy="7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2" name="Freeform 121"/>
            <p:cNvSpPr/>
            <p:nvPr/>
          </p:nvSpPr>
          <p:spPr>
            <a:xfrm rot="84182" flipH="1">
              <a:off x="3013" y="842"/>
              <a:ext cx="244" cy="111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3" name="Freeform 122"/>
            <p:cNvSpPr/>
            <p:nvPr/>
          </p:nvSpPr>
          <p:spPr>
            <a:xfrm rot="802576" flipH="1">
              <a:off x="3324" y="797"/>
              <a:ext cx="399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4" name="Freeform 123"/>
            <p:cNvSpPr/>
            <p:nvPr/>
          </p:nvSpPr>
          <p:spPr>
            <a:xfrm rot="802576" flipH="1">
              <a:off x="3115" y="729"/>
              <a:ext cx="214" cy="10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5" name="Freeform 124"/>
            <p:cNvSpPr/>
            <p:nvPr/>
          </p:nvSpPr>
          <p:spPr>
            <a:xfrm rot="1277471" flipH="1">
              <a:off x="3350" y="775"/>
              <a:ext cx="399" cy="7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6" name="Freeform 125"/>
            <p:cNvSpPr/>
            <p:nvPr/>
          </p:nvSpPr>
          <p:spPr>
            <a:xfrm rot="1277471" flipH="1">
              <a:off x="3151" y="665"/>
              <a:ext cx="214" cy="110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7" name="Freeform 126"/>
            <p:cNvSpPr/>
            <p:nvPr/>
          </p:nvSpPr>
          <p:spPr>
            <a:xfrm rot="2028410" flipH="1">
              <a:off x="3394" y="745"/>
              <a:ext cx="399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8" name="Freeform 127"/>
            <p:cNvSpPr/>
            <p:nvPr/>
          </p:nvSpPr>
          <p:spPr>
            <a:xfrm rot="2028410" flipH="1">
              <a:off x="3222" y="574"/>
              <a:ext cx="214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19" name="Freeform 128"/>
            <p:cNvSpPr/>
            <p:nvPr/>
          </p:nvSpPr>
          <p:spPr>
            <a:xfrm rot="2664424" flipH="1">
              <a:off x="3433" y="700"/>
              <a:ext cx="404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0" name="Freeform 129"/>
            <p:cNvSpPr/>
            <p:nvPr/>
          </p:nvSpPr>
          <p:spPr>
            <a:xfrm rot="2664424" flipH="1">
              <a:off x="3290" y="481"/>
              <a:ext cx="217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1" name="Freeform 130"/>
            <p:cNvSpPr/>
            <p:nvPr/>
          </p:nvSpPr>
          <p:spPr>
            <a:xfrm rot="3473776" flipH="1">
              <a:off x="3518" y="685"/>
              <a:ext cx="356" cy="7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2" name="Freeform 131"/>
            <p:cNvSpPr/>
            <p:nvPr/>
          </p:nvSpPr>
          <p:spPr>
            <a:xfrm rot="3473776" flipH="1">
              <a:off x="3438" y="450"/>
              <a:ext cx="191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3" name="Freeform 132"/>
            <p:cNvSpPr/>
            <p:nvPr/>
          </p:nvSpPr>
          <p:spPr>
            <a:xfrm rot="4126480" flipH="1">
              <a:off x="3576" y="673"/>
              <a:ext cx="342" cy="6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4" name="Freeform 133"/>
            <p:cNvSpPr/>
            <p:nvPr/>
          </p:nvSpPr>
          <p:spPr>
            <a:xfrm rot="4126480" flipH="1">
              <a:off x="3540" y="421"/>
              <a:ext cx="184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5" name="Freeform 134"/>
            <p:cNvSpPr/>
            <p:nvPr/>
          </p:nvSpPr>
          <p:spPr>
            <a:xfrm rot="-1325434">
              <a:off x="3864" y="705"/>
              <a:ext cx="398" cy="7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6" name="Freeform 135"/>
            <p:cNvSpPr/>
            <p:nvPr/>
          </p:nvSpPr>
          <p:spPr>
            <a:xfrm rot="-1325434">
              <a:off x="4246" y="592"/>
              <a:ext cx="214" cy="10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7" name="Freeform 136"/>
            <p:cNvSpPr/>
            <p:nvPr/>
          </p:nvSpPr>
          <p:spPr>
            <a:xfrm rot="-1921064">
              <a:off x="3819" y="681"/>
              <a:ext cx="399" cy="7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8" name="Freeform 137"/>
            <p:cNvSpPr/>
            <p:nvPr/>
          </p:nvSpPr>
          <p:spPr>
            <a:xfrm rot="-1921064">
              <a:off x="4181" y="518"/>
              <a:ext cx="214" cy="110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29" name="Freeform 138"/>
            <p:cNvSpPr/>
            <p:nvPr/>
          </p:nvSpPr>
          <p:spPr>
            <a:xfrm rot="4578755" flipH="1">
              <a:off x="3631" y="690"/>
              <a:ext cx="332" cy="47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0" name="Freeform 139"/>
            <p:cNvSpPr/>
            <p:nvPr/>
          </p:nvSpPr>
          <p:spPr>
            <a:xfrm rot="4578755" flipH="1">
              <a:off x="3638" y="447"/>
              <a:ext cx="178" cy="75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1" name="Freeform 140"/>
            <p:cNvSpPr/>
            <p:nvPr/>
          </p:nvSpPr>
          <p:spPr>
            <a:xfrm rot="-3857755">
              <a:off x="3715" y="677"/>
              <a:ext cx="343" cy="6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2" name="Freeform 141"/>
            <p:cNvSpPr/>
            <p:nvPr/>
          </p:nvSpPr>
          <p:spPr>
            <a:xfrm rot="-3857755">
              <a:off x="3925" y="433"/>
              <a:ext cx="184" cy="93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3" name="Freeform 142"/>
            <p:cNvSpPr/>
            <p:nvPr/>
          </p:nvSpPr>
          <p:spPr>
            <a:xfrm rot="-2777260">
              <a:off x="3758" y="671"/>
              <a:ext cx="373" cy="87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4" name="Freeform 143"/>
            <p:cNvSpPr/>
            <p:nvPr/>
          </p:nvSpPr>
          <p:spPr>
            <a:xfrm rot="-2777260">
              <a:off x="4061" y="460"/>
              <a:ext cx="200" cy="136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5" name="Freeform 144"/>
            <p:cNvSpPr/>
            <p:nvPr/>
          </p:nvSpPr>
          <p:spPr>
            <a:xfrm rot="-4903748">
              <a:off x="3695" y="685"/>
              <a:ext cx="308" cy="28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6" name="Freeform 145"/>
            <p:cNvSpPr/>
            <p:nvPr/>
          </p:nvSpPr>
          <p:spPr>
            <a:xfrm rot="-4903748">
              <a:off x="3809" y="447"/>
              <a:ext cx="165" cy="43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7" name="Freeform 146"/>
            <p:cNvSpPr/>
            <p:nvPr/>
          </p:nvSpPr>
          <p:spPr>
            <a:xfrm rot="-3264308" flipH="1">
              <a:off x="3278" y="1175"/>
              <a:ext cx="557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8" name="Freeform 147"/>
            <p:cNvSpPr/>
            <p:nvPr/>
          </p:nvSpPr>
          <p:spPr>
            <a:xfrm rot="-3264308" flipH="1">
              <a:off x="3186" y="1509"/>
              <a:ext cx="299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39" name="Freeform 148"/>
            <p:cNvSpPr/>
            <p:nvPr/>
          </p:nvSpPr>
          <p:spPr>
            <a:xfrm rot="-4057115" flipH="1">
              <a:off x="3362" y="1208"/>
              <a:ext cx="515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0" name="Freeform 149"/>
            <p:cNvSpPr/>
            <p:nvPr/>
          </p:nvSpPr>
          <p:spPr>
            <a:xfrm rot="-4057115" flipH="1">
              <a:off x="3364" y="1550"/>
              <a:ext cx="276" cy="158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1" name="Freeform 150"/>
            <p:cNvSpPr/>
            <p:nvPr/>
          </p:nvSpPr>
          <p:spPr>
            <a:xfrm rot="-4729350" flipH="1">
              <a:off x="3452" y="1220"/>
              <a:ext cx="495" cy="9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accent2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2" name="Freeform 151"/>
            <p:cNvSpPr/>
            <p:nvPr/>
          </p:nvSpPr>
          <p:spPr>
            <a:xfrm rot="-4729350" flipH="1">
              <a:off x="3525" y="1566"/>
              <a:ext cx="265" cy="142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3" name="Freeform 152"/>
            <p:cNvSpPr/>
            <p:nvPr/>
          </p:nvSpPr>
          <p:spPr>
            <a:xfrm rot="3144576">
              <a:off x="3801" y="1158"/>
              <a:ext cx="557" cy="101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4" name="Freeform 153"/>
            <p:cNvSpPr/>
            <p:nvPr/>
          </p:nvSpPr>
          <p:spPr>
            <a:xfrm rot="3144576">
              <a:off x="4165" y="1485"/>
              <a:ext cx="299" cy="159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5" name="Freeform 154"/>
            <p:cNvSpPr/>
            <p:nvPr/>
          </p:nvSpPr>
          <p:spPr>
            <a:xfrm rot="3745735">
              <a:off x="3762" y="1196"/>
              <a:ext cx="533" cy="97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6" name="Freeform 155"/>
            <p:cNvSpPr/>
            <p:nvPr/>
          </p:nvSpPr>
          <p:spPr>
            <a:xfrm rot="3745735">
              <a:off x="4047" y="1543"/>
              <a:ext cx="286" cy="152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7" name="Freeform 156"/>
            <p:cNvSpPr/>
            <p:nvPr/>
          </p:nvSpPr>
          <p:spPr>
            <a:xfrm rot="4286818">
              <a:off x="3705" y="1235"/>
              <a:ext cx="517" cy="79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8" name="Freeform 157"/>
            <p:cNvSpPr/>
            <p:nvPr/>
          </p:nvSpPr>
          <p:spPr>
            <a:xfrm rot="4286818">
              <a:off x="3922" y="1585"/>
              <a:ext cx="278" cy="125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49" name="Freeform 158"/>
            <p:cNvSpPr/>
            <p:nvPr/>
          </p:nvSpPr>
          <p:spPr>
            <a:xfrm rot="4898956">
              <a:off x="3665" y="1251"/>
              <a:ext cx="475" cy="8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50" name="Freeform 159"/>
            <p:cNvSpPr/>
            <p:nvPr/>
          </p:nvSpPr>
          <p:spPr>
            <a:xfrm rot="4898956">
              <a:off x="3804" y="1581"/>
              <a:ext cx="255" cy="125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51" name="Freeform 160"/>
            <p:cNvSpPr/>
            <p:nvPr/>
          </p:nvSpPr>
          <p:spPr>
            <a:xfrm rot="5755659">
              <a:off x="3570" y="1267"/>
              <a:ext cx="464" cy="60"/>
            </a:xfrm>
            <a:custGeom>
              <a:avLst/>
              <a:gdLst>
                <a:gd name="txL" fmla="*/ 0 w 2736"/>
                <a:gd name="txT" fmla="*/ 0 h 504"/>
                <a:gd name="txR" fmla="*/ 2736 w 2736"/>
                <a:gd name="txB" fmla="*/ 504 h 504"/>
              </a:gdLst>
              <a:ahLst/>
              <a:cxnLst>
                <a:cxn ang="0">
                  <a:pos x="0" y="504"/>
                </a:cxn>
                <a:cxn ang="0">
                  <a:pos x="864" y="168"/>
                </a:cxn>
                <a:cxn ang="0">
                  <a:pos x="1776" y="24"/>
                </a:cxn>
                <a:cxn ang="0">
                  <a:pos x="2736" y="24"/>
                </a:cxn>
                <a:cxn ang="0">
                  <a:pos x="2720" y="103"/>
                </a:cxn>
                <a:cxn ang="0">
                  <a:pos x="1764" y="103"/>
                </a:cxn>
                <a:cxn ang="0">
                  <a:pos x="654" y="292"/>
                </a:cxn>
                <a:cxn ang="0">
                  <a:pos x="0" y="504"/>
                </a:cxn>
              </a:cxnLst>
              <a:rect l="txL" t="txT" r="txR" b="txB"/>
              <a:pathLst>
                <a:path w="2736" h="504">
                  <a:moveTo>
                    <a:pt x="0" y="504"/>
                  </a:moveTo>
                  <a:cubicBezTo>
                    <a:pt x="24" y="488"/>
                    <a:pt x="568" y="248"/>
                    <a:pt x="864" y="168"/>
                  </a:cubicBezTo>
                  <a:cubicBezTo>
                    <a:pt x="1160" y="88"/>
                    <a:pt x="1464" y="48"/>
                    <a:pt x="1776" y="24"/>
                  </a:cubicBezTo>
                  <a:cubicBezTo>
                    <a:pt x="2088" y="0"/>
                    <a:pt x="2579" y="11"/>
                    <a:pt x="2736" y="24"/>
                  </a:cubicBezTo>
                  <a:lnTo>
                    <a:pt x="2720" y="103"/>
                  </a:lnTo>
                  <a:cubicBezTo>
                    <a:pt x="2558" y="116"/>
                    <a:pt x="2108" y="71"/>
                    <a:pt x="1764" y="103"/>
                  </a:cubicBezTo>
                  <a:cubicBezTo>
                    <a:pt x="1209" y="136"/>
                    <a:pt x="998" y="192"/>
                    <a:pt x="654" y="292"/>
                  </a:cubicBezTo>
                  <a:cubicBezTo>
                    <a:pt x="358" y="356"/>
                    <a:pt x="136" y="460"/>
                    <a:pt x="0" y="5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folHlink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52" name="Freeform 161"/>
            <p:cNvSpPr/>
            <p:nvPr/>
          </p:nvSpPr>
          <p:spPr>
            <a:xfrm rot="5755659">
              <a:off x="3618" y="1599"/>
              <a:ext cx="249" cy="95"/>
            </a:xfrm>
            <a:custGeom>
              <a:avLst/>
              <a:gdLst>
                <a:gd name="txL" fmla="*/ 0 w 1769"/>
                <a:gd name="txT" fmla="*/ 0 h 791"/>
                <a:gd name="txR" fmla="*/ 1769 w 1769"/>
                <a:gd name="txB" fmla="*/ 791 h 791"/>
              </a:gdLst>
              <a:ahLst/>
              <a:cxnLst>
                <a:cxn ang="0">
                  <a:pos x="5" y="8"/>
                </a:cxn>
                <a:cxn ang="0">
                  <a:pos x="485" y="56"/>
                </a:cxn>
                <a:cxn ang="0">
                  <a:pos x="1157" y="200"/>
                </a:cxn>
                <a:cxn ang="0">
                  <a:pos x="1611" y="432"/>
                </a:cxn>
                <a:cxn ang="0">
                  <a:pos x="1756" y="609"/>
                </a:cxn>
                <a:cxn ang="0">
                  <a:pos x="1689" y="787"/>
                </a:cxn>
                <a:cxn ang="0">
                  <a:pos x="1589" y="632"/>
                </a:cxn>
                <a:cxn ang="0">
                  <a:pos x="1389" y="454"/>
                </a:cxn>
                <a:cxn ang="0">
                  <a:pos x="1109" y="296"/>
                </a:cxn>
                <a:cxn ang="0">
                  <a:pos x="581" y="152"/>
                </a:cxn>
                <a:cxn ang="0">
                  <a:pos x="0" y="76"/>
                </a:cxn>
                <a:cxn ang="0">
                  <a:pos x="5" y="8"/>
                </a:cxn>
              </a:cxnLst>
              <a:rect l="txL" t="txT" r="txR" b="txB"/>
              <a:pathLst>
                <a:path w="1769" h="791">
                  <a:moveTo>
                    <a:pt x="5" y="8"/>
                  </a:moveTo>
                  <a:cubicBezTo>
                    <a:pt x="85" y="0"/>
                    <a:pt x="293" y="24"/>
                    <a:pt x="485" y="56"/>
                  </a:cubicBezTo>
                  <a:cubicBezTo>
                    <a:pt x="677" y="88"/>
                    <a:pt x="969" y="137"/>
                    <a:pt x="1157" y="200"/>
                  </a:cubicBezTo>
                  <a:cubicBezTo>
                    <a:pt x="1345" y="263"/>
                    <a:pt x="1511" y="364"/>
                    <a:pt x="1611" y="432"/>
                  </a:cubicBezTo>
                  <a:cubicBezTo>
                    <a:pt x="1711" y="500"/>
                    <a:pt x="1743" y="550"/>
                    <a:pt x="1756" y="609"/>
                  </a:cubicBezTo>
                  <a:cubicBezTo>
                    <a:pt x="1769" y="668"/>
                    <a:pt x="1717" y="783"/>
                    <a:pt x="1689" y="787"/>
                  </a:cubicBezTo>
                  <a:cubicBezTo>
                    <a:pt x="1661" y="791"/>
                    <a:pt x="1639" y="687"/>
                    <a:pt x="1589" y="632"/>
                  </a:cubicBezTo>
                  <a:cubicBezTo>
                    <a:pt x="1539" y="577"/>
                    <a:pt x="1469" y="510"/>
                    <a:pt x="1389" y="454"/>
                  </a:cubicBezTo>
                  <a:cubicBezTo>
                    <a:pt x="1309" y="398"/>
                    <a:pt x="1244" y="346"/>
                    <a:pt x="1109" y="296"/>
                  </a:cubicBezTo>
                  <a:cubicBezTo>
                    <a:pt x="974" y="246"/>
                    <a:pt x="766" y="189"/>
                    <a:pt x="581" y="152"/>
                  </a:cubicBezTo>
                  <a:cubicBezTo>
                    <a:pt x="396" y="115"/>
                    <a:pt x="96" y="100"/>
                    <a:pt x="0" y="76"/>
                  </a:cubicBezTo>
                  <a:lnTo>
                    <a:pt x="5" y="8"/>
                  </a:lnTo>
                  <a:close/>
                </a:path>
              </a:pathLst>
            </a:cu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5400000" scaled="1"/>
              <a:tileRect/>
            </a:gradFill>
            <a:ln w="9525">
              <a:noFill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53" name="Freeform 162"/>
            <p:cNvSpPr/>
            <p:nvPr/>
          </p:nvSpPr>
          <p:spPr>
            <a:xfrm flipH="1">
              <a:off x="3553" y="1154"/>
              <a:ext cx="157" cy="478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54" name="Arc 163"/>
            <p:cNvSpPr/>
            <p:nvPr/>
          </p:nvSpPr>
          <p:spPr>
            <a:xfrm flipH="1">
              <a:off x="3268" y="982"/>
              <a:ext cx="687" cy="745"/>
            </a:xfrm>
            <a:custGeom>
              <a:avLst/>
              <a:gdLst>
                <a:gd name="txL" fmla="*/ 0 w 21600"/>
                <a:gd name="txT" fmla="*/ 0 h 21602"/>
                <a:gd name="txR" fmla="*/ 21600 w 21600"/>
                <a:gd name="txB" fmla="*/ 21602 h 21602"/>
              </a:gdLst>
              <a:ahLst/>
              <a:cxnLst>
                <a:cxn ang="0">
                  <a:pos x="174" y="0"/>
                </a:cxn>
                <a:cxn ang="0">
                  <a:pos x="687" y="745"/>
                </a:cxn>
                <a:cxn ang="0">
                  <a:pos x="0" y="721"/>
                </a:cxn>
              </a:cxnLst>
              <a:rect l="txL" t="txT" r="txR" b="txB"/>
              <a:pathLst>
                <a:path w="21600" h="21602" fill="none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</a:path>
                <a:path w="21600" h="21602" stroke="0">
                  <a:moveTo>
                    <a:pt x="5466" y="0"/>
                  </a:moveTo>
                  <a:cubicBezTo>
                    <a:pt x="14970" y="2486"/>
                    <a:pt x="21600" y="11073"/>
                    <a:pt x="21600" y="20897"/>
                  </a:cubicBezTo>
                  <a:cubicBezTo>
                    <a:pt x="21600" y="21132"/>
                    <a:pt x="21596" y="21367"/>
                    <a:pt x="21588" y="21601"/>
                  </a:cubicBezTo>
                  <a:lnTo>
                    <a:pt x="0" y="20897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55" name="Arc 164"/>
            <p:cNvSpPr/>
            <p:nvPr/>
          </p:nvSpPr>
          <p:spPr>
            <a:xfrm flipV="1">
              <a:off x="3887" y="532"/>
              <a:ext cx="830" cy="661"/>
            </a:xfrm>
            <a:custGeom>
              <a:avLst/>
              <a:gdLst>
                <a:gd name="txL" fmla="*/ 0 w 36729"/>
                <a:gd name="txT" fmla="*/ 0 h 21600"/>
                <a:gd name="txR" fmla="*/ 36729 w 36729"/>
                <a:gd name="txB" fmla="*/ 21600 h 21600"/>
              </a:gdLst>
              <a:ahLst/>
              <a:cxnLst>
                <a:cxn ang="0">
                  <a:pos x="830" y="320"/>
                </a:cxn>
                <a:cxn ang="0">
                  <a:pos x="0" y="373"/>
                </a:cxn>
                <a:cxn ang="0">
                  <a:pos x="403" y="0"/>
                </a:cxn>
              </a:cxnLst>
              <a:rect l="txL" t="txT" r="txR" b="txB"/>
              <a:pathLst>
                <a:path w="36729" h="21600" fill="none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</a:path>
                <a:path w="36729" h="21600" stroke="0">
                  <a:moveTo>
                    <a:pt x="36729" y="10451"/>
                  </a:moveTo>
                  <a:cubicBezTo>
                    <a:pt x="32926" y="17330"/>
                    <a:pt x="25686" y="21599"/>
                    <a:pt x="17826" y="21600"/>
                  </a:cubicBezTo>
                  <a:cubicBezTo>
                    <a:pt x="10696" y="21600"/>
                    <a:pt x="4025" y="18081"/>
                    <a:pt x="-1" y="12197"/>
                  </a:cubicBezTo>
                  <a:lnTo>
                    <a:pt x="1782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rot="10800000"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56" name="Arc 165"/>
            <p:cNvSpPr/>
            <p:nvPr/>
          </p:nvSpPr>
          <p:spPr>
            <a:xfrm flipH="1">
              <a:off x="3338" y="862"/>
              <a:ext cx="401" cy="769"/>
            </a:xfrm>
            <a:custGeom>
              <a:avLst/>
              <a:gdLst>
                <a:gd name="txL" fmla="*/ 0 w 28940"/>
                <a:gd name="txT" fmla="*/ 0 h 22305"/>
                <a:gd name="txR" fmla="*/ 28940 w 28940"/>
                <a:gd name="txB" fmla="*/ 22305 h 22305"/>
              </a:gdLst>
              <a:ahLst/>
              <a:cxnLst>
                <a:cxn ang="0">
                  <a:pos x="0" y="44"/>
                </a:cxn>
                <a:cxn ang="0">
                  <a:pos x="401" y="769"/>
                </a:cxn>
                <a:cxn ang="0">
                  <a:pos x="102" y="745"/>
                </a:cxn>
              </a:cxnLst>
              <a:rect l="txL" t="txT" r="txR" b="txB"/>
              <a:pathLst>
                <a:path w="28940" h="22305" fill="none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</a:path>
                <a:path w="28940" h="22305" stroke="0">
                  <a:moveTo>
                    <a:pt x="0" y="1285"/>
                  </a:moveTo>
                  <a:cubicBezTo>
                    <a:pt x="2353" y="434"/>
                    <a:pt x="4837" y="-1"/>
                    <a:pt x="7340" y="0"/>
                  </a:cubicBezTo>
                  <a:cubicBezTo>
                    <a:pt x="19269" y="0"/>
                    <a:pt x="28940" y="9670"/>
                    <a:pt x="28940" y="21600"/>
                  </a:cubicBezTo>
                  <a:cubicBezTo>
                    <a:pt x="28940" y="21835"/>
                    <a:pt x="28936" y="22070"/>
                    <a:pt x="28928" y="22304"/>
                  </a:cubicBezTo>
                  <a:lnTo>
                    <a:pt x="7340" y="21600"/>
                  </a:lnTo>
                  <a:close/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57" name="Arc 166"/>
            <p:cNvSpPr/>
            <p:nvPr/>
          </p:nvSpPr>
          <p:spPr>
            <a:xfrm flipH="1">
              <a:off x="3053" y="902"/>
              <a:ext cx="652" cy="768"/>
            </a:xfrm>
            <a:custGeom>
              <a:avLst/>
              <a:gdLst>
                <a:gd name="txL" fmla="*/ 0 w 30473"/>
                <a:gd name="txT" fmla="*/ 0 h 22305"/>
                <a:gd name="txR" fmla="*/ 30473 w 30473"/>
                <a:gd name="txB" fmla="*/ 22305 h 22305"/>
              </a:gdLst>
              <a:ahLst/>
              <a:cxnLst>
                <a:cxn ang="0">
                  <a:pos x="0" y="66"/>
                </a:cxn>
                <a:cxn ang="0">
                  <a:pos x="652" y="768"/>
                </a:cxn>
                <a:cxn ang="0">
                  <a:pos x="190" y="744"/>
                </a:cxn>
              </a:cxnLst>
              <a:rect l="txL" t="txT" r="txR" b="txB"/>
              <a:pathLst>
                <a:path w="30473" h="22305" fill="none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</a:path>
                <a:path w="30473" h="22305" stroke="0">
                  <a:moveTo>
                    <a:pt x="-1" y="1906"/>
                  </a:moveTo>
                  <a:cubicBezTo>
                    <a:pt x="2789" y="649"/>
                    <a:pt x="5813" y="-1"/>
                    <a:pt x="8873" y="0"/>
                  </a:cubicBezTo>
                  <a:cubicBezTo>
                    <a:pt x="20802" y="0"/>
                    <a:pt x="30473" y="9670"/>
                    <a:pt x="30473" y="21600"/>
                  </a:cubicBezTo>
                  <a:cubicBezTo>
                    <a:pt x="30473" y="21835"/>
                    <a:pt x="30469" y="22070"/>
                    <a:pt x="30461" y="22304"/>
                  </a:cubicBezTo>
                  <a:lnTo>
                    <a:pt x="8873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58" name="Arc 167"/>
            <p:cNvSpPr/>
            <p:nvPr/>
          </p:nvSpPr>
          <p:spPr>
            <a:xfrm flipH="1">
              <a:off x="2996" y="762"/>
              <a:ext cx="768" cy="769"/>
            </a:xfrm>
            <a:custGeom>
              <a:avLst/>
              <a:gdLst>
                <a:gd name="txL" fmla="*/ 0 w 34455"/>
                <a:gd name="txT" fmla="*/ 0 h 22305"/>
                <a:gd name="txR" fmla="*/ 34455 w 34455"/>
                <a:gd name="txB" fmla="*/ 22305 h 22305"/>
              </a:gdLst>
              <a:ahLst/>
              <a:cxnLst>
                <a:cxn ang="0">
                  <a:pos x="0" y="146"/>
                </a:cxn>
                <a:cxn ang="0">
                  <a:pos x="768" y="769"/>
                </a:cxn>
                <a:cxn ang="0">
                  <a:pos x="287" y="745"/>
                </a:cxn>
              </a:cxnLst>
              <a:rect l="txL" t="txT" r="txR" b="txB"/>
              <a:pathLst>
                <a:path w="34455" h="22305" fill="none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</a:path>
                <a:path w="34455" h="22305" stroke="0">
                  <a:moveTo>
                    <a:pt x="0" y="4241"/>
                  </a:moveTo>
                  <a:cubicBezTo>
                    <a:pt x="3720" y="1486"/>
                    <a:pt x="8226" y="-1"/>
                    <a:pt x="12855" y="0"/>
                  </a:cubicBezTo>
                  <a:cubicBezTo>
                    <a:pt x="24784" y="0"/>
                    <a:pt x="34455" y="9670"/>
                    <a:pt x="34455" y="21600"/>
                  </a:cubicBezTo>
                  <a:cubicBezTo>
                    <a:pt x="34455" y="21835"/>
                    <a:pt x="34451" y="22070"/>
                    <a:pt x="34443" y="22304"/>
                  </a:cubicBezTo>
                  <a:lnTo>
                    <a:pt x="12855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59" name="Arc 168"/>
            <p:cNvSpPr/>
            <p:nvPr/>
          </p:nvSpPr>
          <p:spPr>
            <a:xfrm>
              <a:off x="3846" y="870"/>
              <a:ext cx="123" cy="769"/>
            </a:xfrm>
            <a:custGeom>
              <a:avLst/>
              <a:gdLst>
                <a:gd name="txL" fmla="*/ 0 w 34812"/>
                <a:gd name="txT" fmla="*/ 0 h 22305"/>
                <a:gd name="txR" fmla="*/ 34812 w 34812"/>
                <a:gd name="txB" fmla="*/ 22305 h 22305"/>
              </a:gdLst>
              <a:ahLst/>
              <a:cxnLst>
                <a:cxn ang="0">
                  <a:pos x="0" y="156"/>
                </a:cxn>
                <a:cxn ang="0">
                  <a:pos x="123" y="769"/>
                </a:cxn>
                <a:cxn ang="0">
                  <a:pos x="47" y="745"/>
                </a:cxn>
              </a:cxnLst>
              <a:rect l="txL" t="txT" r="txR" b="txB"/>
              <a:pathLst>
                <a:path w="34812" h="22305" fill="none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60" name="Arc 169"/>
            <p:cNvSpPr/>
            <p:nvPr/>
          </p:nvSpPr>
          <p:spPr>
            <a:xfrm>
              <a:off x="3879" y="866"/>
              <a:ext cx="324" cy="769"/>
            </a:xfrm>
            <a:custGeom>
              <a:avLst/>
              <a:gdLst>
                <a:gd name="txL" fmla="*/ 0 w 34812"/>
                <a:gd name="txT" fmla="*/ 0 h 22305"/>
                <a:gd name="txR" fmla="*/ 34812 w 34812"/>
                <a:gd name="txB" fmla="*/ 22305 h 22305"/>
              </a:gdLst>
              <a:ahLst/>
              <a:cxnLst>
                <a:cxn ang="0">
                  <a:pos x="0" y="156"/>
                </a:cxn>
                <a:cxn ang="0">
                  <a:pos x="324" y="769"/>
                </a:cxn>
                <a:cxn ang="0">
                  <a:pos x="123" y="745"/>
                </a:cxn>
              </a:cxnLst>
              <a:rect l="txL" t="txT" r="txR" b="txB"/>
              <a:pathLst>
                <a:path w="34812" h="22305" fill="none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61" name="Arc 170"/>
            <p:cNvSpPr/>
            <p:nvPr/>
          </p:nvSpPr>
          <p:spPr>
            <a:xfrm>
              <a:off x="3907" y="766"/>
              <a:ext cx="461" cy="769"/>
            </a:xfrm>
            <a:custGeom>
              <a:avLst/>
              <a:gdLst>
                <a:gd name="txL" fmla="*/ 0 w 34812"/>
                <a:gd name="txT" fmla="*/ 0 h 22305"/>
                <a:gd name="txR" fmla="*/ 34812 w 34812"/>
                <a:gd name="txB" fmla="*/ 22305 h 22305"/>
              </a:gdLst>
              <a:ahLst/>
              <a:cxnLst>
                <a:cxn ang="0">
                  <a:pos x="0" y="156"/>
                </a:cxn>
                <a:cxn ang="0">
                  <a:pos x="461" y="769"/>
                </a:cxn>
                <a:cxn ang="0">
                  <a:pos x="175" y="745"/>
                </a:cxn>
              </a:cxnLst>
              <a:rect l="txL" t="txT" r="txR" b="txB"/>
              <a:pathLst>
                <a:path w="34812" h="22305" fill="none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</a:path>
                <a:path w="34812" h="22305" stroke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5141" y="0"/>
                    <a:pt x="34812" y="9670"/>
                    <a:pt x="34812" y="21600"/>
                  </a:cubicBezTo>
                  <a:cubicBezTo>
                    <a:pt x="34812" y="21835"/>
                    <a:pt x="34808" y="22070"/>
                    <a:pt x="34800" y="22304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62" name="Freeform 171"/>
            <p:cNvSpPr/>
            <p:nvPr/>
          </p:nvSpPr>
          <p:spPr>
            <a:xfrm>
              <a:off x="3996" y="1236"/>
              <a:ext cx="156" cy="478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63" name="Freeform 172"/>
            <p:cNvSpPr/>
            <p:nvPr/>
          </p:nvSpPr>
          <p:spPr>
            <a:xfrm rot="-1939245" flipV="1">
              <a:off x="3752" y="1079"/>
              <a:ext cx="142" cy="270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64" name="Arc 173"/>
            <p:cNvSpPr/>
            <p:nvPr/>
          </p:nvSpPr>
          <p:spPr>
            <a:xfrm flipH="1">
              <a:off x="2952" y="647"/>
              <a:ext cx="821" cy="769"/>
            </a:xfrm>
            <a:custGeom>
              <a:avLst/>
              <a:gdLst>
                <a:gd name="txL" fmla="*/ 0 w 36830"/>
                <a:gd name="txT" fmla="*/ 0 h 22305"/>
                <a:gd name="txR" fmla="*/ 36830 w 36830"/>
                <a:gd name="txB" fmla="*/ 22305 h 22305"/>
              </a:gdLst>
              <a:ahLst/>
              <a:cxnLst>
                <a:cxn ang="0">
                  <a:pos x="0" y="217"/>
                </a:cxn>
                <a:cxn ang="0">
                  <a:pos x="821" y="769"/>
                </a:cxn>
                <a:cxn ang="0">
                  <a:pos x="340" y="745"/>
                </a:cxn>
              </a:cxnLst>
              <a:rect l="txL" t="txT" r="txR" b="txB"/>
              <a:pathLst>
                <a:path w="36830" h="22305" fill="none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</a:path>
                <a:path w="36830" h="22305" stroke="0">
                  <a:moveTo>
                    <a:pt x="0" y="6283"/>
                  </a:moveTo>
                  <a:cubicBezTo>
                    <a:pt x="4047" y="2258"/>
                    <a:pt x="9522" y="-1"/>
                    <a:pt x="15230" y="0"/>
                  </a:cubicBezTo>
                  <a:cubicBezTo>
                    <a:pt x="27159" y="0"/>
                    <a:pt x="36830" y="9670"/>
                    <a:pt x="36830" y="21600"/>
                  </a:cubicBezTo>
                  <a:cubicBezTo>
                    <a:pt x="36830" y="21835"/>
                    <a:pt x="36826" y="22070"/>
                    <a:pt x="36818" y="22304"/>
                  </a:cubicBezTo>
                  <a:lnTo>
                    <a:pt x="15230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folHlink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65" name="Arc 174"/>
            <p:cNvSpPr/>
            <p:nvPr/>
          </p:nvSpPr>
          <p:spPr>
            <a:xfrm flipH="1">
              <a:off x="3184" y="485"/>
              <a:ext cx="597" cy="745"/>
            </a:xfrm>
            <a:custGeom>
              <a:avLst/>
              <a:gdLst>
                <a:gd name="txL" fmla="*/ 0 w 31881"/>
                <a:gd name="txT" fmla="*/ 0 h 21600"/>
                <a:gd name="txR" fmla="*/ 31881 w 31881"/>
                <a:gd name="txB" fmla="*/ 21600 h 21600"/>
              </a:gdLst>
              <a:ahLst/>
              <a:cxnLst>
                <a:cxn ang="0">
                  <a:pos x="0" y="345"/>
                </a:cxn>
                <a:cxn ang="0">
                  <a:pos x="597" y="168"/>
                </a:cxn>
                <a:cxn ang="0">
                  <a:pos x="341" y="745"/>
                </a:cxn>
              </a:cxnLst>
              <a:rect l="txL" t="txT" r="txR" b="txB"/>
              <a:pathLst>
                <a:path w="31881" h="21600" fill="none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</a:path>
                <a:path w="31881" h="21600" stroke="0">
                  <a:moveTo>
                    <a:pt x="-1" y="10015"/>
                  </a:moveTo>
                  <a:cubicBezTo>
                    <a:pt x="3963" y="3778"/>
                    <a:pt x="10840" y="-1"/>
                    <a:pt x="18231" y="0"/>
                  </a:cubicBezTo>
                  <a:cubicBezTo>
                    <a:pt x="23204" y="0"/>
                    <a:pt x="28026" y="1716"/>
                    <a:pt x="31881" y="4859"/>
                  </a:cubicBezTo>
                  <a:lnTo>
                    <a:pt x="18231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66" name="Arc 175"/>
            <p:cNvSpPr/>
            <p:nvPr/>
          </p:nvSpPr>
          <p:spPr>
            <a:xfrm>
              <a:off x="3822" y="798"/>
              <a:ext cx="246" cy="745"/>
            </a:xfrm>
            <a:custGeom>
              <a:avLst/>
              <a:gdLst>
                <a:gd name="txL" fmla="*/ 0 w 31146"/>
                <a:gd name="txT" fmla="*/ 0 h 21600"/>
                <a:gd name="txR" fmla="*/ 31146 w 31146"/>
                <a:gd name="txB" fmla="*/ 21600 h 21600"/>
              </a:gdLst>
              <a:ahLst/>
              <a:cxnLst>
                <a:cxn ang="0">
                  <a:pos x="0" y="156"/>
                </a:cxn>
                <a:cxn ang="0">
                  <a:pos x="246" y="330"/>
                </a:cxn>
                <a:cxn ang="0">
                  <a:pos x="104" y="745"/>
                </a:cxn>
              </a:cxnLst>
              <a:rect l="txL" t="txT" r="txR" b="txB"/>
              <a:pathLst>
                <a:path w="31146" h="21600" fill="none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</a:path>
                <a:path w="31146" h="21600" stroke="0">
                  <a:moveTo>
                    <a:pt x="-1" y="4511"/>
                  </a:moveTo>
                  <a:cubicBezTo>
                    <a:pt x="3783" y="1586"/>
                    <a:pt x="8429" y="-1"/>
                    <a:pt x="13212" y="0"/>
                  </a:cubicBezTo>
                  <a:cubicBezTo>
                    <a:pt x="20409" y="0"/>
                    <a:pt x="27134" y="3585"/>
                    <a:pt x="31145" y="9561"/>
                  </a:cubicBezTo>
                  <a:lnTo>
                    <a:pt x="13212" y="2160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pPr algn="ctr"/>
              <a:endParaRPr sz="2400" dirty="0">
                <a:latin typeface="Times New Roman" panose="02020603050405020304" pitchFamily="18" charset="0"/>
                <a:ea typeface="Arial" panose="020B0604020202020204" pitchFamily="34" charset="0"/>
              </a:endParaRPr>
            </a:p>
          </p:txBody>
        </p:sp>
        <p:sp>
          <p:nvSpPr>
            <p:cNvPr id="3167" name="Freeform 176"/>
            <p:cNvSpPr/>
            <p:nvPr/>
          </p:nvSpPr>
          <p:spPr>
            <a:xfrm flipH="1">
              <a:off x="3086" y="1193"/>
              <a:ext cx="351" cy="493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68" name="Freeform 177"/>
            <p:cNvSpPr/>
            <p:nvPr/>
          </p:nvSpPr>
          <p:spPr>
            <a:xfrm flipH="1">
              <a:off x="3251" y="673"/>
              <a:ext cx="225" cy="492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69" name="Freeform 178"/>
            <p:cNvSpPr/>
            <p:nvPr/>
          </p:nvSpPr>
          <p:spPr>
            <a:xfrm flipH="1">
              <a:off x="3510" y="526"/>
              <a:ext cx="135" cy="492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70" name="Freeform 179"/>
            <p:cNvSpPr/>
            <p:nvPr/>
          </p:nvSpPr>
          <p:spPr>
            <a:xfrm>
              <a:off x="4351" y="1121"/>
              <a:ext cx="326" cy="518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71" name="Freeform 180"/>
            <p:cNvSpPr/>
            <p:nvPr/>
          </p:nvSpPr>
          <p:spPr>
            <a:xfrm>
              <a:off x="4182" y="859"/>
              <a:ext cx="490" cy="345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72" name="Freeform 181"/>
            <p:cNvSpPr/>
            <p:nvPr/>
          </p:nvSpPr>
          <p:spPr>
            <a:xfrm>
              <a:off x="4200" y="493"/>
              <a:ext cx="214" cy="463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73" name="Freeform 182"/>
            <p:cNvSpPr/>
            <p:nvPr/>
          </p:nvSpPr>
          <p:spPr>
            <a:xfrm rot="-1346631">
              <a:off x="3988" y="878"/>
              <a:ext cx="144" cy="271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  <p:sp>
          <p:nvSpPr>
            <p:cNvPr id="3174" name="Freeform 183"/>
            <p:cNvSpPr/>
            <p:nvPr/>
          </p:nvSpPr>
          <p:spPr>
            <a:xfrm rot="1346631" flipH="1">
              <a:off x="3479" y="870"/>
              <a:ext cx="142" cy="272"/>
            </a:xfrm>
            <a:custGeom>
              <a:avLst/>
              <a:gdLst>
                <a:gd name="txL" fmla="*/ 0 w 776"/>
                <a:gd name="txT" fmla="*/ 0 h 2368"/>
                <a:gd name="txR" fmla="*/ 776 w 776"/>
                <a:gd name="txB" fmla="*/ 2368 h 2368"/>
              </a:gdLst>
              <a:ahLst/>
              <a:cxnLst>
                <a:cxn ang="0">
                  <a:pos x="0" y="64"/>
                </a:cxn>
                <a:cxn ang="0">
                  <a:pos x="240" y="16"/>
                </a:cxn>
                <a:cxn ang="0">
                  <a:pos x="96" y="160"/>
                </a:cxn>
                <a:cxn ang="0">
                  <a:pos x="336" y="160"/>
                </a:cxn>
                <a:cxn ang="0">
                  <a:pos x="192" y="304"/>
                </a:cxn>
                <a:cxn ang="0">
                  <a:pos x="384" y="352"/>
                </a:cxn>
                <a:cxn ang="0">
                  <a:pos x="288" y="448"/>
                </a:cxn>
                <a:cxn ang="0">
                  <a:pos x="480" y="496"/>
                </a:cxn>
                <a:cxn ang="0">
                  <a:pos x="384" y="592"/>
                </a:cxn>
                <a:cxn ang="0">
                  <a:pos x="528" y="640"/>
                </a:cxn>
                <a:cxn ang="0">
                  <a:pos x="480" y="736"/>
                </a:cxn>
                <a:cxn ang="0">
                  <a:pos x="576" y="832"/>
                </a:cxn>
                <a:cxn ang="0">
                  <a:pos x="576" y="928"/>
                </a:cxn>
                <a:cxn ang="0">
                  <a:pos x="672" y="1072"/>
                </a:cxn>
                <a:cxn ang="0">
                  <a:pos x="624" y="1216"/>
                </a:cxn>
                <a:cxn ang="0">
                  <a:pos x="720" y="1312"/>
                </a:cxn>
                <a:cxn ang="0">
                  <a:pos x="672" y="1456"/>
                </a:cxn>
                <a:cxn ang="0">
                  <a:pos x="720" y="1600"/>
                </a:cxn>
                <a:cxn ang="0">
                  <a:pos x="672" y="1696"/>
                </a:cxn>
                <a:cxn ang="0">
                  <a:pos x="768" y="1840"/>
                </a:cxn>
                <a:cxn ang="0">
                  <a:pos x="720" y="1984"/>
                </a:cxn>
                <a:cxn ang="0">
                  <a:pos x="768" y="2176"/>
                </a:cxn>
                <a:cxn ang="0">
                  <a:pos x="720" y="2224"/>
                </a:cxn>
                <a:cxn ang="0">
                  <a:pos x="768" y="2368"/>
                </a:cxn>
              </a:cxnLst>
              <a:rect l="txL" t="txT" r="txR" b="txB"/>
              <a:pathLst>
                <a:path w="776" h="2368">
                  <a:moveTo>
                    <a:pt x="0" y="64"/>
                  </a:moveTo>
                  <a:cubicBezTo>
                    <a:pt x="112" y="32"/>
                    <a:pt x="224" y="0"/>
                    <a:pt x="240" y="16"/>
                  </a:cubicBezTo>
                  <a:cubicBezTo>
                    <a:pt x="256" y="32"/>
                    <a:pt x="80" y="136"/>
                    <a:pt x="96" y="160"/>
                  </a:cubicBezTo>
                  <a:cubicBezTo>
                    <a:pt x="112" y="184"/>
                    <a:pt x="320" y="136"/>
                    <a:pt x="336" y="160"/>
                  </a:cubicBezTo>
                  <a:cubicBezTo>
                    <a:pt x="352" y="184"/>
                    <a:pt x="184" y="272"/>
                    <a:pt x="192" y="304"/>
                  </a:cubicBezTo>
                  <a:cubicBezTo>
                    <a:pt x="200" y="336"/>
                    <a:pt x="368" y="328"/>
                    <a:pt x="384" y="352"/>
                  </a:cubicBezTo>
                  <a:cubicBezTo>
                    <a:pt x="400" y="376"/>
                    <a:pt x="272" y="424"/>
                    <a:pt x="288" y="448"/>
                  </a:cubicBezTo>
                  <a:cubicBezTo>
                    <a:pt x="304" y="472"/>
                    <a:pt x="464" y="472"/>
                    <a:pt x="480" y="496"/>
                  </a:cubicBezTo>
                  <a:cubicBezTo>
                    <a:pt x="496" y="520"/>
                    <a:pt x="376" y="568"/>
                    <a:pt x="384" y="592"/>
                  </a:cubicBezTo>
                  <a:cubicBezTo>
                    <a:pt x="392" y="616"/>
                    <a:pt x="512" y="616"/>
                    <a:pt x="528" y="640"/>
                  </a:cubicBezTo>
                  <a:cubicBezTo>
                    <a:pt x="544" y="664"/>
                    <a:pt x="472" y="704"/>
                    <a:pt x="480" y="736"/>
                  </a:cubicBezTo>
                  <a:cubicBezTo>
                    <a:pt x="488" y="768"/>
                    <a:pt x="560" y="800"/>
                    <a:pt x="576" y="832"/>
                  </a:cubicBezTo>
                  <a:cubicBezTo>
                    <a:pt x="592" y="864"/>
                    <a:pt x="560" y="888"/>
                    <a:pt x="576" y="928"/>
                  </a:cubicBezTo>
                  <a:cubicBezTo>
                    <a:pt x="592" y="968"/>
                    <a:pt x="664" y="1024"/>
                    <a:pt x="672" y="1072"/>
                  </a:cubicBezTo>
                  <a:cubicBezTo>
                    <a:pt x="680" y="1120"/>
                    <a:pt x="616" y="1176"/>
                    <a:pt x="624" y="1216"/>
                  </a:cubicBezTo>
                  <a:cubicBezTo>
                    <a:pt x="632" y="1256"/>
                    <a:pt x="712" y="1272"/>
                    <a:pt x="720" y="1312"/>
                  </a:cubicBezTo>
                  <a:cubicBezTo>
                    <a:pt x="728" y="1352"/>
                    <a:pt x="672" y="1408"/>
                    <a:pt x="672" y="1456"/>
                  </a:cubicBezTo>
                  <a:cubicBezTo>
                    <a:pt x="672" y="1504"/>
                    <a:pt x="720" y="1560"/>
                    <a:pt x="720" y="1600"/>
                  </a:cubicBezTo>
                  <a:cubicBezTo>
                    <a:pt x="720" y="1640"/>
                    <a:pt x="664" y="1656"/>
                    <a:pt x="672" y="1696"/>
                  </a:cubicBezTo>
                  <a:cubicBezTo>
                    <a:pt x="680" y="1736"/>
                    <a:pt x="760" y="1792"/>
                    <a:pt x="768" y="1840"/>
                  </a:cubicBezTo>
                  <a:cubicBezTo>
                    <a:pt x="776" y="1888"/>
                    <a:pt x="720" y="1928"/>
                    <a:pt x="720" y="1984"/>
                  </a:cubicBezTo>
                  <a:cubicBezTo>
                    <a:pt x="720" y="2040"/>
                    <a:pt x="768" y="2136"/>
                    <a:pt x="768" y="2176"/>
                  </a:cubicBezTo>
                  <a:cubicBezTo>
                    <a:pt x="768" y="2216"/>
                    <a:pt x="720" y="2192"/>
                    <a:pt x="720" y="2224"/>
                  </a:cubicBezTo>
                  <a:cubicBezTo>
                    <a:pt x="720" y="2256"/>
                    <a:pt x="744" y="2312"/>
                    <a:pt x="768" y="2368"/>
                  </a:cubicBez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dirty="0"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  <p:sp>
        <p:nvSpPr>
          <p:cNvPr id="3076" name="Oval 188"/>
          <p:cNvSpPr/>
          <p:nvPr/>
        </p:nvSpPr>
        <p:spPr>
          <a:xfrm>
            <a:off x="4948767" y="914400"/>
            <a:ext cx="2051051" cy="15240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/>
          <a:p>
            <a:pPr algn="ctr"/>
            <a:endParaRPr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077" name="Freeform 189"/>
          <p:cNvSpPr/>
          <p:nvPr/>
        </p:nvSpPr>
        <p:spPr>
          <a:xfrm>
            <a:off x="5223933" y="1206501"/>
            <a:ext cx="1498600" cy="104775"/>
          </a:xfrm>
          <a:custGeom>
            <a:avLst/>
            <a:gdLst>
              <a:gd name="txL" fmla="*/ 0 w 1440"/>
              <a:gd name="txT" fmla="*/ 0 h 128"/>
              <a:gd name="txR" fmla="*/ 1440 w 1440"/>
              <a:gd name="txB" fmla="*/ 128 h 128"/>
            </a:gdLst>
            <a:ahLst/>
            <a:cxnLst>
              <a:cxn ang="0">
                <a:pos x="0" y="0"/>
              </a:cxn>
              <a:cxn ang="0">
                <a:pos x="162" y="44"/>
              </a:cxn>
              <a:cxn ang="0">
                <a:pos x="408" y="95"/>
              </a:cxn>
              <a:cxn ang="0">
                <a:pos x="687" y="128"/>
              </a:cxn>
              <a:cxn ang="0">
                <a:pos x="975" y="103"/>
              </a:cxn>
              <a:cxn ang="0">
                <a:pos x="1204" y="61"/>
              </a:cxn>
              <a:cxn ang="0">
                <a:pos x="1440" y="1"/>
              </a:cxn>
            </a:cxnLst>
            <a:rect l="txL" t="txT" r="txR" b="txB"/>
            <a:pathLst>
              <a:path w="1440" h="128">
                <a:moveTo>
                  <a:pt x="0" y="0"/>
                </a:moveTo>
                <a:lnTo>
                  <a:pt x="162" y="44"/>
                </a:lnTo>
                <a:lnTo>
                  <a:pt x="408" y="95"/>
                </a:lnTo>
                <a:lnTo>
                  <a:pt x="687" y="128"/>
                </a:lnTo>
                <a:lnTo>
                  <a:pt x="975" y="103"/>
                </a:lnTo>
                <a:lnTo>
                  <a:pt x="1204" y="61"/>
                </a:lnTo>
                <a:lnTo>
                  <a:pt x="1440" y="1"/>
                </a:lnTo>
              </a:path>
            </a:pathLst>
          </a:custGeom>
          <a:noFill/>
          <a:ln w="28575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8" name="Freeform 190"/>
          <p:cNvSpPr/>
          <p:nvPr/>
        </p:nvSpPr>
        <p:spPr>
          <a:xfrm rot="10800000">
            <a:off x="5194301" y="1993901"/>
            <a:ext cx="1502833" cy="104775"/>
          </a:xfrm>
          <a:custGeom>
            <a:avLst/>
            <a:gdLst>
              <a:gd name="txL" fmla="*/ 0 w 1440"/>
              <a:gd name="txT" fmla="*/ 0 h 128"/>
              <a:gd name="txR" fmla="*/ 1440 w 1440"/>
              <a:gd name="txB" fmla="*/ 128 h 128"/>
            </a:gdLst>
            <a:ahLst/>
            <a:cxnLst>
              <a:cxn ang="0">
                <a:pos x="0" y="0"/>
              </a:cxn>
              <a:cxn ang="0">
                <a:pos x="162" y="44"/>
              </a:cxn>
              <a:cxn ang="0">
                <a:pos x="408" y="95"/>
              </a:cxn>
              <a:cxn ang="0">
                <a:pos x="687" y="128"/>
              </a:cxn>
              <a:cxn ang="0">
                <a:pos x="975" y="103"/>
              </a:cxn>
              <a:cxn ang="0">
                <a:pos x="1204" y="61"/>
              </a:cxn>
              <a:cxn ang="0">
                <a:pos x="1440" y="1"/>
              </a:cxn>
            </a:cxnLst>
            <a:rect l="txL" t="txT" r="txR" b="txB"/>
            <a:pathLst>
              <a:path w="1440" h="128">
                <a:moveTo>
                  <a:pt x="0" y="0"/>
                </a:moveTo>
                <a:lnTo>
                  <a:pt x="162" y="44"/>
                </a:lnTo>
                <a:lnTo>
                  <a:pt x="408" y="95"/>
                </a:lnTo>
                <a:lnTo>
                  <a:pt x="687" y="128"/>
                </a:lnTo>
                <a:lnTo>
                  <a:pt x="975" y="103"/>
                </a:lnTo>
                <a:lnTo>
                  <a:pt x="1204" y="61"/>
                </a:lnTo>
                <a:lnTo>
                  <a:pt x="1440" y="1"/>
                </a:lnTo>
              </a:path>
            </a:pathLst>
          </a:custGeom>
          <a:noFill/>
          <a:ln w="28575" cap="flat" cmpd="sng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079" name="Line 191"/>
          <p:cNvSpPr/>
          <p:nvPr/>
        </p:nvSpPr>
        <p:spPr>
          <a:xfrm>
            <a:off x="4978400" y="1654175"/>
            <a:ext cx="2048933" cy="0"/>
          </a:xfrm>
          <a:prstGeom prst="line">
            <a:avLst/>
          </a:prstGeom>
          <a:ln w="2857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3080" name="Line 192"/>
          <p:cNvSpPr/>
          <p:nvPr/>
        </p:nvSpPr>
        <p:spPr>
          <a:xfrm>
            <a:off x="5964767" y="923926"/>
            <a:ext cx="0" cy="1484313"/>
          </a:xfrm>
          <a:prstGeom prst="line">
            <a:avLst/>
          </a:prstGeom>
          <a:ln w="28575" cap="flat" cmpd="sng">
            <a:solidFill>
              <a:srgbClr val="009900"/>
            </a:solidFill>
            <a:prstDash val="solid"/>
            <a:headEnd type="none" w="med" len="med"/>
            <a:tailEnd type="none" w="med" len="med"/>
          </a:ln>
        </p:spPr>
      </p:sp>
      <p:pic>
        <p:nvPicPr>
          <p:cNvPr id="3081" name="Picture 193" descr="BOOKANI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6401" y="1676400"/>
            <a:ext cx="944033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2" name="Picture 194" descr="TORCH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9600" y="1035051"/>
            <a:ext cx="499533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1" name="NhoOnThayCo-MatNgoc-Nhac8com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6733" y="5943600"/>
            <a:ext cx="1075267" cy="914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2043222" y="2930769"/>
            <a:ext cx="9004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MỪNG QUÍ THẦY CÔ VỀ DỰ GIỜ THĂM LỚP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MÔN : KHTN 6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 6/1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08033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1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23" presetClass="entr" presetSubtype="16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30112" fill="hold"/>
                                        <p:tgtEl>
                                          <p:spTgt spid="32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2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2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" y="0"/>
            <a:ext cx="5708651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1" y="76200"/>
            <a:ext cx="6381749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Những icon đẹp cute, đáng yêu, dí dỏm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" y="4697414"/>
            <a:ext cx="3001433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37067" y="381001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48000" y="509588"/>
            <a:ext cx="91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0782300" y="381001"/>
            <a:ext cx="914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" name="TextBox 9"/>
          <p:cNvSpPr txBox="1">
            <a:spLocks noChangeArrowheads="1"/>
          </p:cNvSpPr>
          <p:nvPr/>
        </p:nvSpPr>
        <p:spPr bwMode="auto">
          <a:xfrm>
            <a:off x="6161617" y="839788"/>
            <a:ext cx="91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864709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3A90F6-0439-4DA4-A409-29BBC3B46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0" t="31896" r="21067" b="16778"/>
          <a:stretch/>
        </p:blipFill>
        <p:spPr>
          <a:xfrm>
            <a:off x="549519" y="1137241"/>
            <a:ext cx="9889881" cy="3606909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232510" y="4693350"/>
            <a:ext cx="34197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Hình 41.5a: Lực của dây câu tác dụng lên con cá có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phương thẳng đứng, chiều từ dưới lên trên.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3965819" y="4744150"/>
            <a:ext cx="37469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Hình 41.5b: Lực của tay người bắn cung có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phương nằm ngang, chiều từ phải qua trái.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7962119" y="4761869"/>
            <a:ext cx="39360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 smtClean="0">
                <a:latin typeface="+mj-lt"/>
              </a:rPr>
              <a:t>Hình 41.5c: Lực của vận động viên tác dụng lên ván nhảy có </a:t>
            </a:r>
            <a:r>
              <a:rPr lang="vi-VN" sz="2400" dirty="0" smtClean="0">
                <a:solidFill>
                  <a:srgbClr val="FF0000"/>
                </a:solidFill>
                <a:latin typeface="+mj-lt"/>
              </a:rPr>
              <a:t>phương thẳng đứng, chiều từ trên xuống dưới.</a:t>
            </a:r>
            <a:endParaRPr lang="en-GB" sz="24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-139816" y="553998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42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9" grpId="0"/>
      <p:bldP spid="2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15">
            <a:extLst>
              <a:ext uri="{FF2B5EF4-FFF2-40B4-BE49-F238E27FC236}">
                <a16:creationId xmlns="" xmlns:a16="http://schemas.microsoft.com/office/drawing/2014/main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71" t="63505" r="25040" b="10465"/>
          <a:stretch/>
        </p:blipFill>
        <p:spPr>
          <a:xfrm>
            <a:off x="1512277" y="1457524"/>
            <a:ext cx="9419935" cy="2336610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565118" y="3829303"/>
            <a:ext cx="5853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ở </a:t>
            </a:r>
            <a:r>
              <a:rPr lang="en-US" sz="2400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41.2a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92758" y="4298234"/>
            <a:ext cx="1120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83937" y="5151083"/>
            <a:ext cx="1115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53526" y="36336"/>
            <a:ext cx="7217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" grpId="0"/>
      <p:bldP spid="223" grpId="0"/>
      <p:bldP spid="2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495CAD4-8EA6-42B5-A0D1-46F82DB2D8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2" t="15880" r="55644" b="14590"/>
          <a:stretch/>
        </p:blipFill>
        <p:spPr>
          <a:xfrm>
            <a:off x="4696032" y="990600"/>
            <a:ext cx="7124010" cy="6007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E463789-28BA-4AC1-B048-61EDA7A44AB0}"/>
              </a:ext>
            </a:extLst>
          </p:cNvPr>
          <p:cNvSpPr txBox="1"/>
          <p:nvPr/>
        </p:nvSpPr>
        <p:spPr>
          <a:xfrm>
            <a:off x="2446019" y="0"/>
            <a:ext cx="72179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-152516" y="759767"/>
            <a:ext cx="539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99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3866601" y="204101"/>
            <a:ext cx="4343400" cy="2362200"/>
            <a:chOff x="-1302" y="1642"/>
            <a:chExt cx="2880" cy="1058"/>
          </a:xfrm>
        </p:grpSpPr>
        <p:pic>
          <p:nvPicPr>
            <p:cNvPr id="10" name="Picture 7" descr="trau b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02" y="1642"/>
              <a:ext cx="2880" cy="1058"/>
            </a:xfrm>
            <a:prstGeom prst="rect">
              <a:avLst/>
            </a:prstGeom>
            <a:noFill/>
            <a:ln>
              <a:noFill/>
            </a:ln>
            <a:effectLst>
              <a:prstShdw prst="shdw13" dist="53882" dir="13500000">
                <a:sysClr val="window" lastClr="FFFFFF">
                  <a:alpha val="50000"/>
                </a:sysClr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V="1">
              <a:off x="-329" y="2254"/>
              <a:ext cx="1152" cy="24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>
              <a:prstShdw prst="shdw13" dist="53882" dir="13500000">
                <a:sysClr val="window" lastClr="FFFFFF">
                  <a:alpha val="50000"/>
                </a:sysClr>
              </a:prst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Group 9"/>
          <p:cNvGrpSpPr>
            <a:grpSpLocks/>
          </p:cNvGrpSpPr>
          <p:nvPr/>
        </p:nvGrpSpPr>
        <p:grpSpPr bwMode="auto">
          <a:xfrm>
            <a:off x="4506477" y="1385201"/>
            <a:ext cx="827314" cy="994611"/>
            <a:chOff x="-843" y="2009"/>
            <a:chExt cx="528" cy="528"/>
          </a:xfrm>
        </p:grpSpPr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-843" y="2009"/>
              <a:ext cx="528" cy="528"/>
            </a:xfrm>
            <a:prstGeom prst="ellipse">
              <a:avLst/>
            </a:prstGeom>
            <a:gradFill rotWithShape="1">
              <a:gsLst>
                <a:gs pos="0">
                  <a:sysClr val="windowText" lastClr="000000">
                    <a:gamma/>
                    <a:tint val="0"/>
                    <a:invGamma/>
                  </a:sysClr>
                </a:gs>
                <a:gs pos="100000">
                  <a:sysClr val="windowText" lastClr="00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-714" y="2207"/>
              <a:ext cx="270" cy="270"/>
            </a:xfrm>
            <a:prstGeom prst="ellipse">
              <a:avLst/>
            </a:prstGeom>
            <a:solidFill>
              <a:srgbClr val="EEECE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cmpd="dbl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AutoShape 12"/>
            <p:cNvSpPr>
              <a:spLocks noChangeArrowheads="1"/>
            </p:cNvSpPr>
            <p:nvPr/>
          </p:nvSpPr>
          <p:spPr bwMode="auto">
            <a:xfrm>
              <a:off x="-675" y="2246"/>
              <a:ext cx="192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50 w 21600"/>
                <a:gd name="T25" fmla="*/ 3150 h 21600"/>
                <a:gd name="T26" fmla="*/ 18450 w 21600"/>
                <a:gd name="T27" fmla="*/ 1845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7401" y="15493"/>
                  </a:moveTo>
                  <a:cubicBezTo>
                    <a:pt x="18376" y="14122"/>
                    <a:pt x="18900" y="12482"/>
                    <a:pt x="18900" y="10800"/>
                  </a:cubicBezTo>
                  <a:cubicBezTo>
                    <a:pt x="18900" y="6326"/>
                    <a:pt x="15273" y="2700"/>
                    <a:pt x="10800" y="2700"/>
                  </a:cubicBezTo>
                  <a:cubicBezTo>
                    <a:pt x="9117" y="2700"/>
                    <a:pt x="7477" y="3223"/>
                    <a:pt x="6106" y="4198"/>
                  </a:cubicBezTo>
                  <a:lnTo>
                    <a:pt x="17401" y="15493"/>
                  </a:lnTo>
                  <a:close/>
                  <a:moveTo>
                    <a:pt x="4198" y="6106"/>
                  </a:moveTo>
                  <a:cubicBezTo>
                    <a:pt x="3223" y="7477"/>
                    <a:pt x="2700" y="9117"/>
                    <a:pt x="2700" y="10799"/>
                  </a:cubicBezTo>
                  <a:cubicBezTo>
                    <a:pt x="2700" y="15273"/>
                    <a:pt x="6326" y="18900"/>
                    <a:pt x="10800" y="18900"/>
                  </a:cubicBezTo>
                  <a:cubicBezTo>
                    <a:pt x="12482" y="18900"/>
                    <a:pt x="14122" y="18376"/>
                    <a:pt x="15493" y="17401"/>
                  </a:cubicBezTo>
                  <a:lnTo>
                    <a:pt x="4198" y="6106"/>
                  </a:ln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917" y="3069371"/>
            <a:ext cx="52736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3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90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5027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088204" y="411982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89199" y="1019441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437271" y="1487841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9440F6-48BE-4C18-9571-60E5E37630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17" t="13133" r="17769" b="23041"/>
          <a:stretch/>
        </p:blipFill>
        <p:spPr>
          <a:xfrm>
            <a:off x="5077692" y="961410"/>
            <a:ext cx="6476510" cy="5278001"/>
          </a:xfrm>
          <a:prstGeom prst="rect">
            <a:avLst/>
          </a:prstGeom>
        </p:spPr>
      </p:pic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368453" y="1957860"/>
            <a:ext cx="456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694769" y="2426946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212" name="Picture 2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01" y="1518865"/>
            <a:ext cx="505654" cy="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1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0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108331" y="384798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345318" y="931517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498938" y="1299621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B6184C69-CA43-49EE-8423-5B7E94AC0E07}"/>
              </a:ext>
            </a:extLst>
          </p:cNvPr>
          <p:cNvSpPr txBox="1"/>
          <p:nvPr/>
        </p:nvSpPr>
        <p:spPr>
          <a:xfrm>
            <a:off x="606174" y="1773233"/>
            <a:ext cx="4941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421291" y="2614504"/>
            <a:ext cx="456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729271" y="2993064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0B40A6FC-3AD7-4CF8-8829-4CF5E3BC3B04}"/>
              </a:ext>
            </a:extLst>
          </p:cNvPr>
          <p:cNvSpPr txBox="1"/>
          <p:nvPr/>
        </p:nvSpPr>
        <p:spPr>
          <a:xfrm>
            <a:off x="677912" y="3428157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495CAD4-8EA6-42B5-A0D1-46F82DB2D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32" t="15880" r="55644" b="14590"/>
          <a:stretch/>
        </p:blipFill>
        <p:spPr>
          <a:xfrm>
            <a:off x="5697000" y="527452"/>
            <a:ext cx="5783414" cy="565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1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898453" y="327983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234105" y="940309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243723" y="1299621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1.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B6184C69-CA43-49EE-8423-5B7E94AC0E07}"/>
              </a:ext>
            </a:extLst>
          </p:cNvPr>
          <p:cNvSpPr txBox="1"/>
          <p:nvPr/>
        </p:nvSpPr>
        <p:spPr>
          <a:xfrm>
            <a:off x="377574" y="1694101"/>
            <a:ext cx="4941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201244" y="2547724"/>
            <a:ext cx="456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74782090-C610-4529-8AD5-22171FCAFAB3}"/>
              </a:ext>
            </a:extLst>
          </p:cNvPr>
          <p:cNvSpPr txBox="1"/>
          <p:nvPr/>
        </p:nvSpPr>
        <p:spPr>
          <a:xfrm>
            <a:off x="368782" y="3487810"/>
            <a:ext cx="510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-Đ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vị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niu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-t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n,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ký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hiệu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là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465494" y="3005410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0B40A6FC-3AD7-4CF8-8829-4CF5E3BC3B04}"/>
              </a:ext>
            </a:extLst>
          </p:cNvPr>
          <p:cNvSpPr txBox="1"/>
          <p:nvPr/>
        </p:nvSpPr>
        <p:spPr>
          <a:xfrm>
            <a:off x="509454" y="3949061"/>
            <a:ext cx="2545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220" name="Picture 219">
            <a:extLst>
              <a:ext uri="{FF2B5EF4-FFF2-40B4-BE49-F238E27FC236}">
                <a16:creationId xmlns="" xmlns:a16="http://schemas.microsoft.com/office/drawing/2014/main" id="{2C48F5CD-1324-48AC-99FE-E48E032800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159" t="15880" r="14715" b="14590"/>
          <a:stretch/>
        </p:blipFill>
        <p:spPr>
          <a:xfrm>
            <a:off x="5498051" y="517622"/>
            <a:ext cx="5990018" cy="5561244"/>
          </a:xfrm>
          <a:prstGeom prst="rect">
            <a:avLst/>
          </a:prstGeom>
        </p:spPr>
      </p:pic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506349" y="4494201"/>
            <a:ext cx="2837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dùng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kế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49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901100" y="501987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387970" y="1151323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388796" y="1619631"/>
            <a:ext cx="2468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B6184C69-CA43-49EE-8423-5B7E94AC0E07}"/>
              </a:ext>
            </a:extLst>
          </p:cNvPr>
          <p:cNvSpPr txBox="1"/>
          <p:nvPr/>
        </p:nvSpPr>
        <p:spPr>
          <a:xfrm>
            <a:off x="417140" y="2105523"/>
            <a:ext cx="4941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mạnh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hay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yếu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gọi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lớn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372694" y="3022284"/>
            <a:ext cx="4562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672117" y="3587307"/>
            <a:ext cx="1941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vị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0B40A6FC-3AD7-4CF8-8829-4CF5E3BC3B04}"/>
              </a:ext>
            </a:extLst>
          </p:cNvPr>
          <p:cNvSpPr txBox="1"/>
          <p:nvPr/>
        </p:nvSpPr>
        <p:spPr>
          <a:xfrm>
            <a:off x="584277" y="4104867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b,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cụ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đo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539612" y="4634277"/>
            <a:ext cx="2941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*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Cách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dung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kế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A66EBADE-9E96-4C14-A0BD-AF9818660FB6}"/>
              </a:ext>
            </a:extLst>
          </p:cNvPr>
          <p:cNvSpPr txBox="1"/>
          <p:nvPr/>
        </p:nvSpPr>
        <p:spPr>
          <a:xfrm>
            <a:off x="411556" y="5146497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Ph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257" y="1110497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32" y="598388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944" y="1237488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219" y="725379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2" y="4001924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72" y="3489815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821" y="4299809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353" y="3752382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901100" y="501987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387970" y="1151323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A66EBADE-9E96-4C14-A0BD-AF9818660FB6}"/>
              </a:ext>
            </a:extLst>
          </p:cNvPr>
          <p:cNvSpPr txBox="1"/>
          <p:nvPr/>
        </p:nvSpPr>
        <p:spPr>
          <a:xfrm>
            <a:off x="490687" y="1576822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Ph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53A90F6-0439-4DA4-A409-29BBC3B463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80" t="31896" r="21067" b="16778"/>
          <a:stretch/>
        </p:blipFill>
        <p:spPr>
          <a:xfrm>
            <a:off x="5541851" y="581732"/>
            <a:ext cx="6062077" cy="4218138"/>
          </a:xfrm>
          <a:prstGeom prst="rect">
            <a:avLst/>
          </a:prstGeom>
        </p:spPr>
      </p:pic>
      <p:sp>
        <p:nvSpPr>
          <p:cNvPr id="216" name="Rectangle 215"/>
          <p:cNvSpPr/>
          <p:nvPr/>
        </p:nvSpPr>
        <p:spPr>
          <a:xfrm>
            <a:off x="410310" y="2094722"/>
            <a:ext cx="4829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bg1"/>
                </a:solidFill>
                <a:latin typeface="HP001 4 hàng" pitchFamily="34" charset="0"/>
              </a:rPr>
              <a:t>- Hình 41.5a: Lực của dây câu tác dụng lên con cá có phương thẳng đứng, chiều từ dưới lên trên.</a:t>
            </a:r>
            <a:endParaRPr lang="en-GB" sz="2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219" name="Rectangle 218"/>
          <p:cNvSpPr/>
          <p:nvPr/>
        </p:nvSpPr>
        <p:spPr>
          <a:xfrm>
            <a:off x="410310" y="3325659"/>
            <a:ext cx="4821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bg1"/>
                </a:solidFill>
                <a:latin typeface="HP001 4 hàng" pitchFamily="34" charset="0"/>
              </a:rPr>
              <a:t>- Hình 41.5b: Lực của tay người bắn cung có phương nằm ngang, chiều từ phải qua trái.</a:t>
            </a:r>
            <a:endParaRPr lang="en-GB" sz="2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383931" y="4574149"/>
            <a:ext cx="49617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 smtClean="0">
                <a:solidFill>
                  <a:schemeClr val="bg1"/>
                </a:solidFill>
                <a:latin typeface="HP001 4 hàng" pitchFamily="34" charset="0"/>
              </a:rPr>
              <a:t>- Hình 41.5c: Lực của vận động viên tác dụng lên ván nhảy có phương thẳng đứng, chiều từ trên xuống dưới.</a:t>
            </a:r>
            <a:endParaRPr lang="en-GB" sz="240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/>
      <p:bldP spid="219" grpId="0"/>
      <p:bldP spid="2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901100" y="405275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396762" y="1019443"/>
            <a:ext cx="3416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đặc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tr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A66EBADE-9E96-4C14-A0BD-AF9818660FB6}"/>
              </a:ext>
            </a:extLst>
          </p:cNvPr>
          <p:cNvSpPr txBox="1"/>
          <p:nvPr/>
        </p:nvSpPr>
        <p:spPr>
          <a:xfrm>
            <a:off x="543441" y="1488902"/>
            <a:ext cx="3778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Ph</a:t>
            </a:r>
            <a:r>
              <a:rPr lang="vi-VN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ư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ơng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216" name="Picture 215">
            <a:extLst>
              <a:ext uri="{FF2B5EF4-FFF2-40B4-BE49-F238E27FC236}">
                <a16:creationId xmlns="" xmlns:a16="http://schemas.microsoft.com/office/drawing/2014/main" id="{E784546E-3171-4E6E-AFF6-A215FCD99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71" t="63505" r="25040" b="10465"/>
          <a:stretch/>
        </p:blipFill>
        <p:spPr>
          <a:xfrm>
            <a:off x="5525704" y="460599"/>
            <a:ext cx="6088936" cy="2812377"/>
          </a:xfrm>
          <a:prstGeom prst="rect">
            <a:avLst/>
          </a:prstGeom>
        </p:spPr>
      </p:pic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28254" y="3283203"/>
            <a:ext cx="6434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-Ta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xét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co ở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41.2a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0" name="Oval Callout 219"/>
          <p:cNvSpPr/>
          <p:nvPr/>
        </p:nvSpPr>
        <p:spPr>
          <a:xfrm>
            <a:off x="3467406" y="3754317"/>
            <a:ext cx="2212425" cy="2198076"/>
          </a:xfrm>
          <a:prstGeom prst="wedgeEllipseCallout">
            <a:avLst>
              <a:gd name="adj1" fmla="val -45904"/>
              <a:gd name="adj2" fmla="val 5310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sợi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GB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92758" y="3752134"/>
            <a:ext cx="11209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suốt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gian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sợi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dây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luôn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chứng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tỏ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rằng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. Ta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ngang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83937" y="4604983"/>
            <a:ext cx="11157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sang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một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kéo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sang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phải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. Ta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ta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nói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hai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đội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nhưng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ngược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i="1" dirty="0" smtClean="0">
                <a:solidFill>
                  <a:schemeClr val="bg1"/>
                </a:solidFill>
                <a:latin typeface="HP001 5 hàng" pitchFamily="34" charset="0"/>
                <a:cs typeface="Times New Roman" panose="02020603050405020304" pitchFamily="18" charset="0"/>
              </a:rPr>
              <a:t>.</a:t>
            </a:r>
            <a:endParaRPr lang="en-US" sz="2400" b="1" i="1" dirty="0">
              <a:solidFill>
                <a:schemeClr val="bg1"/>
              </a:solidFill>
              <a:latin typeface="HP001 5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" name="Picture 2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3" y="2793749"/>
            <a:ext cx="505654" cy="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66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/>
      <p:bldP spid="219" grpId="0"/>
      <p:bldP spid="220" grpId="0" animBg="1"/>
      <p:bldP spid="220" grpId="1" animBg="1"/>
      <p:bldP spid="223" grpId="0"/>
      <p:bldP spid="2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D88CE08-4B92-41E2-8FCF-11D63F14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35" y="355002"/>
            <a:ext cx="10994316" cy="559399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4 hàng" pitchFamily="34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HP001 4 hàng" pitchFamily="34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latin typeface="HP001 4 hàng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97CE11-551D-457F-8A0E-EBEB44CE6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694" y="1099988"/>
            <a:ext cx="5270498" cy="27632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8BC5E7-BF25-48B0-8D8D-913D76302017}"/>
              </a:ext>
            </a:extLst>
          </p:cNvPr>
          <p:cNvSpPr txBox="1"/>
          <p:nvPr/>
        </p:nvSpPr>
        <p:spPr>
          <a:xfrm>
            <a:off x="7101220" y="1098773"/>
            <a:ext cx="488269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+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Người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lực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sĩ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tác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dụng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lực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600" b="1" dirty="0" err="1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thẳng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đứng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trên</a:t>
            </a:r>
            <a:endParaRPr lang="en-US" sz="2600" b="1" dirty="0">
              <a:solidFill>
                <a:srgbClr val="000099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C7774A-46BA-440C-BAF6-BA07E24672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83" y="434665"/>
            <a:ext cx="6758479" cy="4840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11547E6-C02D-4582-B9FE-33EA20EEEA85}"/>
              </a:ext>
            </a:extLst>
          </p:cNvPr>
          <p:cNvSpPr txBox="1"/>
          <p:nvPr/>
        </p:nvSpPr>
        <p:spPr>
          <a:xfrm>
            <a:off x="6925374" y="3313355"/>
            <a:ext cx="5266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Ô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tô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máy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ngang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solidFill>
                  <a:srgbClr val="000099"/>
                </a:solidFill>
                <a:latin typeface="HP001 4 hàng" pitchFamily="34" charset="0"/>
                <a:cs typeface="Times New Roman" panose="02020603050405020304" pitchFamily="18" charset="0"/>
              </a:rPr>
              <a:t>phải</a:t>
            </a:r>
            <a:endParaRPr lang="en-US" sz="2400" b="1" dirty="0">
              <a:solidFill>
                <a:srgbClr val="000099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3869" y="5275385"/>
            <a:ext cx="5363308" cy="307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34724" y="966685"/>
            <a:ext cx="2983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đặc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tr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434724" y="1329485"/>
            <a:ext cx="2121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B6184C69-CA43-49EE-8423-5B7E94AC0E07}"/>
              </a:ext>
            </a:extLst>
          </p:cNvPr>
          <p:cNvSpPr txBox="1"/>
          <p:nvPr/>
        </p:nvSpPr>
        <p:spPr>
          <a:xfrm>
            <a:off x="434724" y="1692285"/>
            <a:ext cx="4941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mạnh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hay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yếu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gọi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434724" y="2362861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74782090-C610-4529-8AD5-22171FCAFAB3}"/>
              </a:ext>
            </a:extLst>
          </p:cNvPr>
          <p:cNvSpPr txBox="1"/>
          <p:nvPr/>
        </p:nvSpPr>
        <p:spPr>
          <a:xfrm>
            <a:off x="434724" y="30884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niu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-t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n,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ký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hiệu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434724" y="272566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0B40A6FC-3AD7-4CF8-8829-4CF5E3BC3B04}"/>
              </a:ext>
            </a:extLst>
          </p:cNvPr>
          <p:cNvSpPr txBox="1"/>
          <p:nvPr/>
        </p:nvSpPr>
        <p:spPr>
          <a:xfrm>
            <a:off x="434724" y="3451261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3D2E1DDE-83D0-434D-8202-37B8B7E0643F}"/>
              </a:ext>
            </a:extLst>
          </p:cNvPr>
          <p:cNvSpPr txBox="1"/>
          <p:nvPr/>
        </p:nvSpPr>
        <p:spPr>
          <a:xfrm>
            <a:off x="434724" y="38140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34724" y="4176861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dung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(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sgk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)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A66EBADE-9E96-4C14-A0BD-AF9818660FB6}"/>
              </a:ext>
            </a:extLst>
          </p:cNvPr>
          <p:cNvSpPr txBox="1"/>
          <p:nvPr/>
        </p:nvSpPr>
        <p:spPr>
          <a:xfrm>
            <a:off x="434724" y="4539661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Ph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E1D09C09-AB0D-42B7-960D-AB54B1FEBC55}"/>
              </a:ext>
            </a:extLst>
          </p:cNvPr>
          <p:cNvSpPr txBox="1"/>
          <p:nvPr/>
        </p:nvSpPr>
        <p:spPr>
          <a:xfrm>
            <a:off x="434724" y="4902461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F987534F-8035-4B55-BBAD-0E784E644791}"/>
              </a:ext>
            </a:extLst>
          </p:cNvPr>
          <p:cNvSpPr txBox="1"/>
          <p:nvPr/>
        </p:nvSpPr>
        <p:spPr>
          <a:xfrm>
            <a:off x="545371" y="5302571"/>
            <a:ext cx="205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246FF5-9060-4CB5-9658-2C49714A6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6" t="19061" r="13401" b="47056"/>
          <a:stretch/>
        </p:blipFill>
        <p:spPr>
          <a:xfrm>
            <a:off x="5541047" y="1758067"/>
            <a:ext cx="6090627" cy="2323684"/>
          </a:xfrm>
          <a:prstGeom prst="rect">
            <a:avLst/>
          </a:prstGeom>
        </p:spPr>
      </p:pic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898453" y="327983"/>
            <a:ext cx="3804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41-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endParaRPr lang="en-US" sz="3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662" y="1360603"/>
            <a:ext cx="505654" cy="37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2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/>
      <p:bldP spid="2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426192" y="563353"/>
            <a:ext cx="272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41-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34724" y="966685"/>
            <a:ext cx="2983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đặc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tr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434724" y="1329485"/>
            <a:ext cx="2121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B6184C69-CA43-49EE-8423-5B7E94AC0E07}"/>
              </a:ext>
            </a:extLst>
          </p:cNvPr>
          <p:cNvSpPr txBox="1"/>
          <p:nvPr/>
        </p:nvSpPr>
        <p:spPr>
          <a:xfrm>
            <a:off x="434724" y="1692285"/>
            <a:ext cx="4941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mạnh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hay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yếu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gọi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434724" y="2362861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74782090-C610-4529-8AD5-22171FCAFAB3}"/>
              </a:ext>
            </a:extLst>
          </p:cNvPr>
          <p:cNvSpPr txBox="1"/>
          <p:nvPr/>
        </p:nvSpPr>
        <p:spPr>
          <a:xfrm>
            <a:off x="434724" y="30884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niu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-t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n,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ký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hiệu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434724" y="272566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0B40A6FC-3AD7-4CF8-8829-4CF5E3BC3B04}"/>
              </a:ext>
            </a:extLst>
          </p:cNvPr>
          <p:cNvSpPr txBox="1"/>
          <p:nvPr/>
        </p:nvSpPr>
        <p:spPr>
          <a:xfrm>
            <a:off x="434724" y="3451261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3D2E1DDE-83D0-434D-8202-37B8B7E0643F}"/>
              </a:ext>
            </a:extLst>
          </p:cNvPr>
          <p:cNvSpPr txBox="1"/>
          <p:nvPr/>
        </p:nvSpPr>
        <p:spPr>
          <a:xfrm>
            <a:off x="434724" y="38140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34724" y="4176861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dung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(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sgk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)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A66EBADE-9E96-4C14-A0BD-AF9818660FB6}"/>
              </a:ext>
            </a:extLst>
          </p:cNvPr>
          <p:cNvSpPr txBox="1"/>
          <p:nvPr/>
        </p:nvSpPr>
        <p:spPr>
          <a:xfrm>
            <a:off x="434724" y="4539661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Ph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E1D09C09-AB0D-42B7-960D-AB54B1FEBC55}"/>
              </a:ext>
            </a:extLst>
          </p:cNvPr>
          <p:cNvSpPr txBox="1"/>
          <p:nvPr/>
        </p:nvSpPr>
        <p:spPr>
          <a:xfrm>
            <a:off x="434724" y="4902461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F987534F-8035-4B55-BBAD-0E784E644791}"/>
              </a:ext>
            </a:extLst>
          </p:cNvPr>
          <p:cNvSpPr txBox="1"/>
          <p:nvPr/>
        </p:nvSpPr>
        <p:spPr>
          <a:xfrm>
            <a:off x="545371" y="5302571"/>
            <a:ext cx="205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2246FF5-9060-4CB5-9658-2C49714A61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6" t="19061" r="13401" b="47056"/>
          <a:stretch/>
        </p:blipFill>
        <p:spPr>
          <a:xfrm>
            <a:off x="5541047" y="1758067"/>
            <a:ext cx="6090627" cy="2323684"/>
          </a:xfrm>
          <a:prstGeom prst="rect">
            <a:avLst/>
          </a:prstGeom>
        </p:spPr>
      </p:pic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C1E67A37-E6E2-4E76-A121-22AC10B70414}"/>
              </a:ext>
            </a:extLst>
          </p:cNvPr>
          <p:cNvSpPr txBox="1"/>
          <p:nvPr/>
        </p:nvSpPr>
        <p:spPr>
          <a:xfrm>
            <a:off x="489471" y="5686114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Dùng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mũi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tên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03E67442-B02B-463A-B544-637536EC0DCD}"/>
              </a:ext>
            </a:extLst>
          </p:cNvPr>
          <p:cNvCxnSpPr/>
          <p:nvPr/>
        </p:nvCxnSpPr>
        <p:spPr>
          <a:xfrm flipV="1">
            <a:off x="2897898" y="5283440"/>
            <a:ext cx="1835224" cy="499556"/>
          </a:xfrm>
          <a:prstGeom prst="straightConnector1">
            <a:avLst/>
          </a:prstGeom>
          <a:ln w="38100">
            <a:solidFill>
              <a:srgbClr val="FFFF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65CDAE56-C9DE-40C7-800C-0EE286D2648A}"/>
              </a:ext>
            </a:extLst>
          </p:cNvPr>
          <p:cNvCxnSpPr>
            <a:cxnSpLocks/>
          </p:cNvCxnSpPr>
          <p:nvPr/>
        </p:nvCxnSpPr>
        <p:spPr>
          <a:xfrm>
            <a:off x="2847086" y="5849055"/>
            <a:ext cx="12342" cy="212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="" xmlns:a16="http://schemas.microsoft.com/office/drawing/2014/main" id="{66166F62-66BC-43D9-8269-B463A80E08F7}"/>
              </a:ext>
            </a:extLst>
          </p:cNvPr>
          <p:cNvCxnSpPr>
            <a:cxnSpLocks/>
          </p:cNvCxnSpPr>
          <p:nvPr/>
        </p:nvCxnSpPr>
        <p:spPr>
          <a:xfrm flipH="1">
            <a:off x="3643120" y="5592070"/>
            <a:ext cx="74012" cy="28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="" xmlns:a16="http://schemas.microsoft.com/office/drawing/2014/main" id="{31EB155F-9E34-4749-81E2-F6D1D2ED8EAC}"/>
              </a:ext>
            </a:extLst>
          </p:cNvPr>
          <p:cNvCxnSpPr>
            <a:cxnSpLocks/>
          </p:cNvCxnSpPr>
          <p:nvPr/>
        </p:nvCxnSpPr>
        <p:spPr>
          <a:xfrm>
            <a:off x="4680848" y="5368790"/>
            <a:ext cx="29165" cy="355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3A63AA7C-4D2B-4CC3-8DBD-402D8868F2BF}"/>
              </a:ext>
            </a:extLst>
          </p:cNvPr>
          <p:cNvSpPr txBox="1"/>
          <p:nvPr/>
        </p:nvSpPr>
        <p:spPr>
          <a:xfrm>
            <a:off x="2575973" y="6079514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Gốc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77F03F8F-FD51-4CA5-94A6-EA25C7B099B9}"/>
              </a:ext>
            </a:extLst>
          </p:cNvPr>
          <p:cNvSpPr txBox="1"/>
          <p:nvPr/>
        </p:nvSpPr>
        <p:spPr>
          <a:xfrm>
            <a:off x="4299753" y="5661171"/>
            <a:ext cx="100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</a:t>
            </a:r>
            <a:r>
              <a:rPr lang="vi-VN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</a:p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A1DCA9B8-8C4B-490F-8CE4-A455C99CDDE5}"/>
              </a:ext>
            </a:extLst>
          </p:cNvPr>
          <p:cNvSpPr txBox="1"/>
          <p:nvPr/>
        </p:nvSpPr>
        <p:spPr>
          <a:xfrm>
            <a:off x="3399372" y="582020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dài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538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426192" y="563353"/>
            <a:ext cx="272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41-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34724" y="966685"/>
            <a:ext cx="2983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đặc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tr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434724" y="1329485"/>
            <a:ext cx="2121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B6184C69-CA43-49EE-8423-5B7E94AC0E07}"/>
              </a:ext>
            </a:extLst>
          </p:cNvPr>
          <p:cNvSpPr txBox="1"/>
          <p:nvPr/>
        </p:nvSpPr>
        <p:spPr>
          <a:xfrm>
            <a:off x="434724" y="1692285"/>
            <a:ext cx="4941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mạnh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hay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yếu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gọi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434724" y="2362861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74782090-C610-4529-8AD5-22171FCAFAB3}"/>
              </a:ext>
            </a:extLst>
          </p:cNvPr>
          <p:cNvSpPr txBox="1"/>
          <p:nvPr/>
        </p:nvSpPr>
        <p:spPr>
          <a:xfrm>
            <a:off x="434724" y="30884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niu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-t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n,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ký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hiệu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434724" y="272566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0B40A6FC-3AD7-4CF8-8829-4CF5E3BC3B04}"/>
              </a:ext>
            </a:extLst>
          </p:cNvPr>
          <p:cNvSpPr txBox="1"/>
          <p:nvPr/>
        </p:nvSpPr>
        <p:spPr>
          <a:xfrm>
            <a:off x="434724" y="3451261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3D2E1DDE-83D0-434D-8202-37B8B7E0643F}"/>
              </a:ext>
            </a:extLst>
          </p:cNvPr>
          <p:cNvSpPr txBox="1"/>
          <p:nvPr/>
        </p:nvSpPr>
        <p:spPr>
          <a:xfrm>
            <a:off x="434724" y="38140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34724" y="4176861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dung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(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sgk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)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A66EBADE-9E96-4C14-A0BD-AF9818660FB6}"/>
              </a:ext>
            </a:extLst>
          </p:cNvPr>
          <p:cNvSpPr txBox="1"/>
          <p:nvPr/>
        </p:nvSpPr>
        <p:spPr>
          <a:xfrm>
            <a:off x="434724" y="4539661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Ph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E1D09C09-AB0D-42B7-960D-AB54B1FEBC55}"/>
              </a:ext>
            </a:extLst>
          </p:cNvPr>
          <p:cNvSpPr txBox="1"/>
          <p:nvPr/>
        </p:nvSpPr>
        <p:spPr>
          <a:xfrm>
            <a:off x="434724" y="4902461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F987534F-8035-4B55-BBAD-0E784E644791}"/>
              </a:ext>
            </a:extLst>
          </p:cNvPr>
          <p:cNvSpPr txBox="1"/>
          <p:nvPr/>
        </p:nvSpPr>
        <p:spPr>
          <a:xfrm>
            <a:off x="545371" y="5302571"/>
            <a:ext cx="205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C1E67A37-E6E2-4E76-A121-22AC10B70414}"/>
              </a:ext>
            </a:extLst>
          </p:cNvPr>
          <p:cNvSpPr txBox="1"/>
          <p:nvPr/>
        </p:nvSpPr>
        <p:spPr>
          <a:xfrm>
            <a:off x="489471" y="5686114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Dùng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mũi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tên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03E67442-B02B-463A-B544-637536EC0DCD}"/>
              </a:ext>
            </a:extLst>
          </p:cNvPr>
          <p:cNvCxnSpPr/>
          <p:nvPr/>
        </p:nvCxnSpPr>
        <p:spPr>
          <a:xfrm flipV="1">
            <a:off x="2897898" y="5283440"/>
            <a:ext cx="1835224" cy="499556"/>
          </a:xfrm>
          <a:prstGeom prst="straightConnector1">
            <a:avLst/>
          </a:prstGeom>
          <a:ln w="38100">
            <a:solidFill>
              <a:srgbClr val="FFFF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65CDAE56-C9DE-40C7-800C-0EE286D2648A}"/>
              </a:ext>
            </a:extLst>
          </p:cNvPr>
          <p:cNvCxnSpPr>
            <a:cxnSpLocks/>
          </p:cNvCxnSpPr>
          <p:nvPr/>
        </p:nvCxnSpPr>
        <p:spPr>
          <a:xfrm>
            <a:off x="2847086" y="5849055"/>
            <a:ext cx="12342" cy="212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="" xmlns:a16="http://schemas.microsoft.com/office/drawing/2014/main" id="{66166F62-66BC-43D9-8269-B463A80E08F7}"/>
              </a:ext>
            </a:extLst>
          </p:cNvPr>
          <p:cNvCxnSpPr>
            <a:cxnSpLocks/>
          </p:cNvCxnSpPr>
          <p:nvPr/>
        </p:nvCxnSpPr>
        <p:spPr>
          <a:xfrm flipH="1">
            <a:off x="3643120" y="5592070"/>
            <a:ext cx="74012" cy="28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="" xmlns:a16="http://schemas.microsoft.com/office/drawing/2014/main" id="{31EB155F-9E34-4749-81E2-F6D1D2ED8EAC}"/>
              </a:ext>
            </a:extLst>
          </p:cNvPr>
          <p:cNvCxnSpPr>
            <a:cxnSpLocks/>
          </p:cNvCxnSpPr>
          <p:nvPr/>
        </p:nvCxnSpPr>
        <p:spPr>
          <a:xfrm>
            <a:off x="4680848" y="5368790"/>
            <a:ext cx="29165" cy="355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3A63AA7C-4D2B-4CC3-8DBD-402D8868F2BF}"/>
              </a:ext>
            </a:extLst>
          </p:cNvPr>
          <p:cNvSpPr txBox="1"/>
          <p:nvPr/>
        </p:nvSpPr>
        <p:spPr>
          <a:xfrm>
            <a:off x="2575973" y="6079514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Gốc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77F03F8F-FD51-4CA5-94A6-EA25C7B099B9}"/>
              </a:ext>
            </a:extLst>
          </p:cNvPr>
          <p:cNvSpPr txBox="1"/>
          <p:nvPr/>
        </p:nvSpPr>
        <p:spPr>
          <a:xfrm>
            <a:off x="4299753" y="5661171"/>
            <a:ext cx="100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</a:t>
            </a:r>
            <a:r>
              <a:rPr lang="vi-VN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</a:p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A1DCA9B8-8C4B-490F-8CE4-A455C99CDDE5}"/>
              </a:ext>
            </a:extLst>
          </p:cNvPr>
          <p:cNvSpPr txBox="1"/>
          <p:nvPr/>
        </p:nvSpPr>
        <p:spPr>
          <a:xfrm>
            <a:off x="3399372" y="582020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dài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CA1BB4C-2115-4C66-8349-926107C357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87" t="11253" r="13272" b="6736"/>
          <a:stretch/>
        </p:blipFill>
        <p:spPr>
          <a:xfrm>
            <a:off x="5479955" y="1295550"/>
            <a:ext cx="6198835" cy="402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6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434984" y="466641"/>
            <a:ext cx="272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41-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698932" y="441235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34724" y="869973"/>
            <a:ext cx="2983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đặc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tr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F987534F-8035-4B55-BBAD-0E784E644791}"/>
              </a:ext>
            </a:extLst>
          </p:cNvPr>
          <p:cNvSpPr txBox="1"/>
          <p:nvPr/>
        </p:nvSpPr>
        <p:spPr>
          <a:xfrm>
            <a:off x="448658" y="1240530"/>
            <a:ext cx="205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6E38A643-451F-4272-861F-483B734B9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61" t="33270" r="11245" b="15010"/>
          <a:stretch/>
        </p:blipFill>
        <p:spPr>
          <a:xfrm>
            <a:off x="5814836" y="408546"/>
            <a:ext cx="5966856" cy="3433899"/>
          </a:xfrm>
          <a:prstGeom prst="rect">
            <a:avLst/>
          </a:prstGeom>
        </p:spPr>
      </p:pic>
      <p:sp>
        <p:nvSpPr>
          <p:cNvPr id="230" name="Rectangle 229"/>
          <p:cNvSpPr/>
          <p:nvPr/>
        </p:nvSpPr>
        <p:spPr>
          <a:xfrm>
            <a:off x="401527" y="1690191"/>
            <a:ext cx="54013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- Lực được vẽ trong hình a) có: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+ Gốc: chính là điểm đặt tại vật chịu lực tác dụng.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+ Phương: nằm ngang.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+ Chiều: từ trái sang phải.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+ Độ lớn: 2 </a:t>
            </a:r>
            <a:r>
              <a:rPr lang="vi-VN" b="1" dirty="0" smtClean="0">
                <a:solidFill>
                  <a:schemeClr val="bg1"/>
                </a:solidFill>
                <a:latin typeface="+mj-lt"/>
              </a:rPr>
              <a:t>N</a:t>
            </a:r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 (vì độ dài của mũi tên trong hình bằng 2 cm).</a:t>
            </a:r>
            <a:endParaRPr lang="vi-VN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480645" y="3413483"/>
            <a:ext cx="110636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- Lực được vẽ trong hình b) có: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+ Gốc: chính là điểm đặt tại vật chịu lực tác dụng.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+ Phương: thẳng đứng.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+ Chiều: từ trên xuống dưới.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+ Độ lớn: 2 </a:t>
            </a:r>
            <a:r>
              <a:rPr lang="vi-VN" b="1" dirty="0" smtClean="0">
                <a:solidFill>
                  <a:schemeClr val="bg1"/>
                </a:solidFill>
                <a:latin typeface="+mj-lt"/>
              </a:rPr>
              <a:t>N</a:t>
            </a:r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 (vì độ dài của mũi tên trong hình bằng 2 cm).</a:t>
            </a:r>
            <a:endParaRPr lang="vi-VN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232" name="Rectangle 231"/>
          <p:cNvSpPr/>
          <p:nvPr/>
        </p:nvSpPr>
        <p:spPr>
          <a:xfrm>
            <a:off x="550982" y="4916968"/>
            <a:ext cx="10905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- Lực được vẽ trong hình c) có: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+ Gốc: chính là điểm đặt tại vật chịu lực tác dụng.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+ Phương:hợp với phương nằm ngang 1 góc 45</a:t>
            </a:r>
            <a:r>
              <a:rPr lang="vi-VN" b="1" baseline="30000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0</a:t>
            </a:r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+ Chiều: từ dưới lên trên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+ Độ lớn: 1,5 </a:t>
            </a:r>
            <a:r>
              <a:rPr lang="vi-VN" b="1" dirty="0" smtClean="0">
                <a:solidFill>
                  <a:schemeClr val="bg1"/>
                </a:solidFill>
                <a:latin typeface="+mj-lt"/>
                <a:cs typeface="HP001 5H" pitchFamily="34" charset="0"/>
              </a:rPr>
              <a:t>N</a:t>
            </a:r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 (vì độ dài của mũi tên trong hình bằng 1,5 cm).</a:t>
            </a:r>
            <a:endParaRPr lang="vi-VN" b="1" dirty="0">
              <a:solidFill>
                <a:schemeClr val="bg1"/>
              </a:solidFill>
              <a:latin typeface="HP001 4 hàng" pitchFamily="34" charset="0"/>
              <a:cs typeface="HP001 5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9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  <p:bldP spid="2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426192" y="563353"/>
            <a:ext cx="272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41-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38FA2E-B14E-46BD-9A51-DD0D93A05E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73" t="5390" r="16393" b="5783"/>
          <a:stretch/>
        </p:blipFill>
        <p:spPr>
          <a:xfrm>
            <a:off x="6098041" y="427347"/>
            <a:ext cx="5622105" cy="4241075"/>
          </a:xfrm>
          <a:prstGeom prst="rect">
            <a:avLst/>
          </a:prstGeom>
        </p:spPr>
      </p:pic>
      <p:grpSp>
        <p:nvGrpSpPr>
          <p:cNvPr id="246" name="Group 245"/>
          <p:cNvGrpSpPr/>
          <p:nvPr/>
        </p:nvGrpSpPr>
        <p:grpSpPr>
          <a:xfrm>
            <a:off x="8464072" y="1740880"/>
            <a:ext cx="117220" cy="1846385"/>
            <a:chOff x="3663472" y="1925515"/>
            <a:chExt cx="117220" cy="1846385"/>
          </a:xfrm>
        </p:grpSpPr>
        <p:cxnSp>
          <p:nvCxnSpPr>
            <p:cNvPr id="233" name="Straight Arrow Connector 232"/>
            <p:cNvCxnSpPr/>
            <p:nvPr/>
          </p:nvCxnSpPr>
          <p:spPr>
            <a:xfrm rot="16200000" flipH="1">
              <a:off x="2804745" y="2839915"/>
              <a:ext cx="1846385" cy="17585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683976" y="2294790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3669327" y="265819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3663472" y="3021606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3675200" y="3393807"/>
              <a:ext cx="96716" cy="1588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7" name="Group 246"/>
          <p:cNvGrpSpPr/>
          <p:nvPr/>
        </p:nvGrpSpPr>
        <p:grpSpPr>
          <a:xfrm>
            <a:off x="7447085" y="3261946"/>
            <a:ext cx="413238" cy="272562"/>
            <a:chOff x="3912577" y="3253153"/>
            <a:chExt cx="413238" cy="272562"/>
          </a:xfrm>
        </p:grpSpPr>
        <p:cxnSp>
          <p:nvCxnSpPr>
            <p:cNvPr id="231" name="Straight Arrow Connector 230"/>
            <p:cNvCxnSpPr/>
            <p:nvPr/>
          </p:nvCxnSpPr>
          <p:spPr>
            <a:xfrm rot="10800000" flipV="1">
              <a:off x="3912577" y="3253153"/>
              <a:ext cx="413238" cy="272562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16200000" flipH="1">
              <a:off x="4106007" y="3358662"/>
              <a:ext cx="61546" cy="4396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8" name="Rectangle 247"/>
          <p:cNvSpPr/>
          <p:nvPr/>
        </p:nvSpPr>
        <p:spPr>
          <a:xfrm>
            <a:off x="348761" y="995597"/>
            <a:ext cx="58058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a) Lực của nam châm tác dụng lên kẹp giấy (0,5 </a:t>
            </a:r>
            <a:r>
              <a:rPr lang="vi-VN" b="1" dirty="0" smtClean="0">
                <a:solidFill>
                  <a:schemeClr val="bg1"/>
                </a:solidFill>
                <a:latin typeface="+mj-lt"/>
                <a:cs typeface="HP001 5H" pitchFamily="34" charset="0"/>
              </a:rPr>
              <a:t>N) </a:t>
            </a:r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có: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- Gốc: tại kẹp giấy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- Phương: trùng với phương của lực hút của nam châm.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- chiều: từ trên xuống dưới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- Tỉ lệ xích: quy ước 1 cm ứng với 0,25 </a:t>
            </a:r>
            <a:r>
              <a:rPr lang="vi-VN" b="1" dirty="0" smtClean="0">
                <a:solidFill>
                  <a:schemeClr val="bg1"/>
                </a:solidFill>
                <a:latin typeface="+mj-lt"/>
                <a:cs typeface="HP001 5H" pitchFamily="34" charset="0"/>
              </a:rPr>
              <a:t>N</a:t>
            </a:r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 thì mũi tên có độ dài là: 2 cm và được biểu diễn như sau:</a:t>
            </a:r>
            <a:endParaRPr lang="vi-VN" b="1" dirty="0">
              <a:solidFill>
                <a:schemeClr val="bg1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366347" y="3070582"/>
            <a:ext cx="58673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b) Lực của lực sĩ tác dụng lên quả tạ (50 N) có: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- Gốc: tại viên đạn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- Phương: thẳng đứng.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- Chiều: từ dưới lên trên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5H" pitchFamily="34" charset="0"/>
                <a:cs typeface="HP001 5H" pitchFamily="34" charset="0"/>
              </a:rPr>
              <a:t>- Tỉ lệ xích: quy ước 1 cm ứng với 10 N thì mũi tên có độ dài là: 5 cm và được biểu diễn như sau:</a:t>
            </a:r>
            <a:endParaRPr lang="vi-VN" b="1" dirty="0">
              <a:solidFill>
                <a:schemeClr val="bg1"/>
              </a:solidFill>
              <a:latin typeface="HP001 5H" pitchFamily="34" charset="0"/>
              <a:cs typeface="HP001 5H" pitchFamily="34" charset="0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586154" y="4892767"/>
            <a:ext cx="110460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c) Lực của dây cao su tác dụng lên viên đạn đất (mỗi dây 6 </a:t>
            </a:r>
            <a:r>
              <a:rPr lang="vi-VN" b="1" dirty="0" smtClean="0">
                <a:solidFill>
                  <a:schemeClr val="bg1"/>
                </a:solidFill>
                <a:latin typeface="+mj-lt"/>
              </a:rPr>
              <a:t>N</a:t>
            </a:r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) có: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- Gốc: tại </a:t>
            </a:r>
            <a:r>
              <a:rPr lang="en-GB" b="1" dirty="0" err="1" smtClean="0">
                <a:solidFill>
                  <a:schemeClr val="bg1"/>
                </a:solidFill>
                <a:latin typeface="HP001 4 hàng" pitchFamily="34" charset="0"/>
              </a:rPr>
              <a:t>viên</a:t>
            </a:r>
            <a:r>
              <a:rPr lang="en-GB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HP001 4 hàng" pitchFamily="34" charset="0"/>
              </a:rPr>
              <a:t>đạn</a:t>
            </a:r>
            <a:r>
              <a:rPr lang="en-GB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HP001 4 hàng" pitchFamily="34" charset="0"/>
              </a:rPr>
              <a:t>đất</a:t>
            </a:r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.</a:t>
            </a: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- Phương: trùng với phương của lực tác dụng</a:t>
            </a:r>
            <a:r>
              <a:rPr lang="en-GB" b="1" dirty="0" smtClean="0">
                <a:solidFill>
                  <a:schemeClr val="bg1"/>
                </a:solidFill>
                <a:latin typeface="HP001 4 hàng" pitchFamily="34" charset="0"/>
              </a:rPr>
              <a:t>.</a:t>
            </a:r>
            <a:endParaRPr lang="vi-VN" b="1" dirty="0" smtClean="0">
              <a:solidFill>
                <a:schemeClr val="bg1"/>
              </a:solidFill>
              <a:latin typeface="HP001 4 hàng" pitchFamily="34" charset="0"/>
            </a:endParaRP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- Chiều: từ dưới</a:t>
            </a:r>
            <a:r>
              <a:rPr lang="en-GB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HP001 4 hàng" pitchFamily="34" charset="0"/>
              </a:rPr>
              <a:t>lên</a:t>
            </a:r>
            <a:r>
              <a:rPr lang="en-GB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GB" b="1" dirty="0" err="1" smtClean="0">
                <a:solidFill>
                  <a:schemeClr val="bg1"/>
                </a:solidFill>
                <a:latin typeface="HP001 4 hàng" pitchFamily="34" charset="0"/>
              </a:rPr>
              <a:t>trên</a:t>
            </a:r>
            <a:r>
              <a:rPr lang="en-GB" b="1" dirty="0" smtClean="0">
                <a:solidFill>
                  <a:schemeClr val="bg1"/>
                </a:solidFill>
                <a:latin typeface="HP001 4 hàng" pitchFamily="34" charset="0"/>
              </a:rPr>
              <a:t>.</a:t>
            </a:r>
            <a:endParaRPr lang="vi-VN" b="1" dirty="0" smtClean="0">
              <a:solidFill>
                <a:schemeClr val="bg1"/>
              </a:solidFill>
              <a:latin typeface="HP001 4 hàng" pitchFamily="34" charset="0"/>
            </a:endParaRPr>
          </a:p>
          <a:p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- Tỉ lệ xích: quy ước 1 cm ứng với </a:t>
            </a:r>
            <a:r>
              <a:rPr lang="en-GB" b="1" dirty="0" smtClean="0">
                <a:solidFill>
                  <a:schemeClr val="bg1"/>
                </a:solidFill>
                <a:latin typeface="HP001 4 hàng" pitchFamily="34" charset="0"/>
              </a:rPr>
              <a:t>2</a:t>
            </a:r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b="1" dirty="0" smtClean="0">
                <a:solidFill>
                  <a:schemeClr val="bg1"/>
                </a:solidFill>
                <a:latin typeface="+mj-lt"/>
              </a:rPr>
              <a:t>N</a:t>
            </a:r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 thì mũi tên có độ dài là: </a:t>
            </a:r>
            <a:r>
              <a:rPr lang="en-GB" b="1" dirty="0" smtClean="0">
                <a:solidFill>
                  <a:schemeClr val="bg1"/>
                </a:solidFill>
                <a:latin typeface="HP001 4 hàng" pitchFamily="34" charset="0"/>
              </a:rPr>
              <a:t>3</a:t>
            </a:r>
            <a:r>
              <a:rPr lang="vi-VN" b="1" dirty="0" smtClean="0">
                <a:solidFill>
                  <a:schemeClr val="bg1"/>
                </a:solidFill>
                <a:latin typeface="HP001 4 hàng" pitchFamily="34" charset="0"/>
              </a:rPr>
              <a:t> cm và được biểu diễn như sau:</a:t>
            </a:r>
            <a:endParaRPr lang="vi-VN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grpSp>
        <p:nvGrpSpPr>
          <p:cNvPr id="257" name="Group 256"/>
          <p:cNvGrpSpPr/>
          <p:nvPr/>
        </p:nvGrpSpPr>
        <p:grpSpPr>
          <a:xfrm rot="10554715">
            <a:off x="10190284" y="3244361"/>
            <a:ext cx="562708" cy="571500"/>
            <a:chOff x="8563707" y="4923692"/>
            <a:chExt cx="562708" cy="571500"/>
          </a:xfrm>
        </p:grpSpPr>
        <p:cxnSp>
          <p:nvCxnSpPr>
            <p:cNvPr id="252" name="Straight Arrow Connector 251"/>
            <p:cNvCxnSpPr/>
            <p:nvPr/>
          </p:nvCxnSpPr>
          <p:spPr>
            <a:xfrm rot="5400000">
              <a:off x="8559311" y="4928088"/>
              <a:ext cx="571500" cy="56270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8906607" y="5055578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8751287" y="5243146"/>
              <a:ext cx="96715" cy="5275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97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0"/>
      <p:bldP spid="249" grpId="0"/>
      <p:bldP spid="25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426192" y="563353"/>
            <a:ext cx="272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41-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34724" y="966685"/>
            <a:ext cx="2983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đặc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tr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434724" y="1329485"/>
            <a:ext cx="2121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B6184C69-CA43-49EE-8423-5B7E94AC0E07}"/>
              </a:ext>
            </a:extLst>
          </p:cNvPr>
          <p:cNvSpPr txBox="1"/>
          <p:nvPr/>
        </p:nvSpPr>
        <p:spPr>
          <a:xfrm>
            <a:off x="434724" y="1692285"/>
            <a:ext cx="4941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mạnh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hay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yếu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gọi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434724" y="2362861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74782090-C610-4529-8AD5-22171FCAFAB3}"/>
              </a:ext>
            </a:extLst>
          </p:cNvPr>
          <p:cNvSpPr txBox="1"/>
          <p:nvPr/>
        </p:nvSpPr>
        <p:spPr>
          <a:xfrm>
            <a:off x="434724" y="30884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niu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-t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n,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ký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hiệu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434724" y="272566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0B40A6FC-3AD7-4CF8-8829-4CF5E3BC3B04}"/>
              </a:ext>
            </a:extLst>
          </p:cNvPr>
          <p:cNvSpPr txBox="1"/>
          <p:nvPr/>
        </p:nvSpPr>
        <p:spPr>
          <a:xfrm>
            <a:off x="434724" y="3451261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3D2E1DDE-83D0-434D-8202-37B8B7E0643F}"/>
              </a:ext>
            </a:extLst>
          </p:cNvPr>
          <p:cNvSpPr txBox="1"/>
          <p:nvPr/>
        </p:nvSpPr>
        <p:spPr>
          <a:xfrm>
            <a:off x="434724" y="38140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34724" y="4176861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dung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(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sgk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)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A66EBADE-9E96-4C14-A0BD-AF9818660FB6}"/>
              </a:ext>
            </a:extLst>
          </p:cNvPr>
          <p:cNvSpPr txBox="1"/>
          <p:nvPr/>
        </p:nvSpPr>
        <p:spPr>
          <a:xfrm>
            <a:off x="434724" y="4539661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Ph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E1D09C09-AB0D-42B7-960D-AB54B1FEBC55}"/>
              </a:ext>
            </a:extLst>
          </p:cNvPr>
          <p:cNvSpPr txBox="1"/>
          <p:nvPr/>
        </p:nvSpPr>
        <p:spPr>
          <a:xfrm>
            <a:off x="434724" y="4902461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F987534F-8035-4B55-BBAD-0E784E644791}"/>
              </a:ext>
            </a:extLst>
          </p:cNvPr>
          <p:cNvSpPr txBox="1"/>
          <p:nvPr/>
        </p:nvSpPr>
        <p:spPr>
          <a:xfrm>
            <a:off x="545371" y="5302571"/>
            <a:ext cx="205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C1E67A37-E6E2-4E76-A121-22AC10B70414}"/>
              </a:ext>
            </a:extLst>
          </p:cNvPr>
          <p:cNvSpPr txBox="1"/>
          <p:nvPr/>
        </p:nvSpPr>
        <p:spPr>
          <a:xfrm>
            <a:off x="489471" y="5686114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Dùng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mũi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tên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03E67442-B02B-463A-B544-637536EC0DCD}"/>
              </a:ext>
            </a:extLst>
          </p:cNvPr>
          <p:cNvCxnSpPr/>
          <p:nvPr/>
        </p:nvCxnSpPr>
        <p:spPr>
          <a:xfrm flipV="1">
            <a:off x="2897898" y="5283440"/>
            <a:ext cx="1835224" cy="499556"/>
          </a:xfrm>
          <a:prstGeom prst="straightConnector1">
            <a:avLst/>
          </a:prstGeom>
          <a:ln w="38100">
            <a:solidFill>
              <a:srgbClr val="FFFF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65CDAE56-C9DE-40C7-800C-0EE286D2648A}"/>
              </a:ext>
            </a:extLst>
          </p:cNvPr>
          <p:cNvCxnSpPr>
            <a:cxnSpLocks/>
          </p:cNvCxnSpPr>
          <p:nvPr/>
        </p:nvCxnSpPr>
        <p:spPr>
          <a:xfrm>
            <a:off x="2847086" y="5849055"/>
            <a:ext cx="12342" cy="212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="" xmlns:a16="http://schemas.microsoft.com/office/drawing/2014/main" id="{66166F62-66BC-43D9-8269-B463A80E08F7}"/>
              </a:ext>
            </a:extLst>
          </p:cNvPr>
          <p:cNvCxnSpPr>
            <a:cxnSpLocks/>
          </p:cNvCxnSpPr>
          <p:nvPr/>
        </p:nvCxnSpPr>
        <p:spPr>
          <a:xfrm flipH="1">
            <a:off x="3643120" y="5592070"/>
            <a:ext cx="74012" cy="28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="" xmlns:a16="http://schemas.microsoft.com/office/drawing/2014/main" id="{31EB155F-9E34-4749-81E2-F6D1D2ED8EAC}"/>
              </a:ext>
            </a:extLst>
          </p:cNvPr>
          <p:cNvCxnSpPr>
            <a:cxnSpLocks/>
          </p:cNvCxnSpPr>
          <p:nvPr/>
        </p:nvCxnSpPr>
        <p:spPr>
          <a:xfrm>
            <a:off x="4680848" y="5368790"/>
            <a:ext cx="29165" cy="355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3A63AA7C-4D2B-4CC3-8DBD-402D8868F2BF}"/>
              </a:ext>
            </a:extLst>
          </p:cNvPr>
          <p:cNvSpPr txBox="1"/>
          <p:nvPr/>
        </p:nvSpPr>
        <p:spPr>
          <a:xfrm>
            <a:off x="2575973" y="6079514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Gốc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77F03F8F-FD51-4CA5-94A6-EA25C7B099B9}"/>
              </a:ext>
            </a:extLst>
          </p:cNvPr>
          <p:cNvSpPr txBox="1"/>
          <p:nvPr/>
        </p:nvSpPr>
        <p:spPr>
          <a:xfrm>
            <a:off x="4299753" y="5661171"/>
            <a:ext cx="100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</a:t>
            </a:r>
            <a:r>
              <a:rPr lang="vi-VN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</a:p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A1DCA9B8-8C4B-490F-8CE4-A455C99CDDE5}"/>
              </a:ext>
            </a:extLst>
          </p:cNvPr>
          <p:cNvSpPr txBox="1"/>
          <p:nvPr/>
        </p:nvSpPr>
        <p:spPr>
          <a:xfrm>
            <a:off x="3399372" y="582020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dài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9FA28BA-9B23-4AAB-B8CF-D50157FB07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98" t="28843" r="40552" b="31868"/>
          <a:stretch/>
        </p:blipFill>
        <p:spPr>
          <a:xfrm>
            <a:off x="5604209" y="1759100"/>
            <a:ext cx="5949542" cy="31721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6207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426192" y="563353"/>
            <a:ext cx="272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41-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34724" y="966685"/>
            <a:ext cx="2983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đặc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tr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434724" y="1329485"/>
            <a:ext cx="2121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B6184C69-CA43-49EE-8423-5B7E94AC0E07}"/>
              </a:ext>
            </a:extLst>
          </p:cNvPr>
          <p:cNvSpPr txBox="1"/>
          <p:nvPr/>
        </p:nvSpPr>
        <p:spPr>
          <a:xfrm>
            <a:off x="434724" y="1692285"/>
            <a:ext cx="4941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mạnh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hay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yếu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gọi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434724" y="2362861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74782090-C610-4529-8AD5-22171FCAFAB3}"/>
              </a:ext>
            </a:extLst>
          </p:cNvPr>
          <p:cNvSpPr txBox="1"/>
          <p:nvPr/>
        </p:nvSpPr>
        <p:spPr>
          <a:xfrm>
            <a:off x="434724" y="30884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niu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-t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n,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ký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hiệu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434724" y="272566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0B40A6FC-3AD7-4CF8-8829-4CF5E3BC3B04}"/>
              </a:ext>
            </a:extLst>
          </p:cNvPr>
          <p:cNvSpPr txBox="1"/>
          <p:nvPr/>
        </p:nvSpPr>
        <p:spPr>
          <a:xfrm>
            <a:off x="434724" y="3451261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3D2E1DDE-83D0-434D-8202-37B8B7E0643F}"/>
              </a:ext>
            </a:extLst>
          </p:cNvPr>
          <p:cNvSpPr txBox="1"/>
          <p:nvPr/>
        </p:nvSpPr>
        <p:spPr>
          <a:xfrm>
            <a:off x="434724" y="38140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34724" y="4176861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dung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(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sgk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)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A66EBADE-9E96-4C14-A0BD-AF9818660FB6}"/>
              </a:ext>
            </a:extLst>
          </p:cNvPr>
          <p:cNvSpPr txBox="1"/>
          <p:nvPr/>
        </p:nvSpPr>
        <p:spPr>
          <a:xfrm>
            <a:off x="434724" y="4539661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Ph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E1D09C09-AB0D-42B7-960D-AB54B1FEBC55}"/>
              </a:ext>
            </a:extLst>
          </p:cNvPr>
          <p:cNvSpPr txBox="1"/>
          <p:nvPr/>
        </p:nvSpPr>
        <p:spPr>
          <a:xfrm>
            <a:off x="434724" y="4902461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F987534F-8035-4B55-BBAD-0E784E644791}"/>
              </a:ext>
            </a:extLst>
          </p:cNvPr>
          <p:cNvSpPr txBox="1"/>
          <p:nvPr/>
        </p:nvSpPr>
        <p:spPr>
          <a:xfrm>
            <a:off x="545371" y="5302571"/>
            <a:ext cx="205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C1E67A37-E6E2-4E76-A121-22AC10B70414}"/>
              </a:ext>
            </a:extLst>
          </p:cNvPr>
          <p:cNvSpPr txBox="1"/>
          <p:nvPr/>
        </p:nvSpPr>
        <p:spPr>
          <a:xfrm>
            <a:off x="489471" y="5686114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Dùng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mũi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tên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03E67442-B02B-463A-B544-637536EC0DCD}"/>
              </a:ext>
            </a:extLst>
          </p:cNvPr>
          <p:cNvCxnSpPr/>
          <p:nvPr/>
        </p:nvCxnSpPr>
        <p:spPr>
          <a:xfrm flipV="1">
            <a:off x="2897898" y="5283440"/>
            <a:ext cx="1835224" cy="499556"/>
          </a:xfrm>
          <a:prstGeom prst="straightConnector1">
            <a:avLst/>
          </a:prstGeom>
          <a:ln w="38100">
            <a:solidFill>
              <a:srgbClr val="FFFF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65CDAE56-C9DE-40C7-800C-0EE286D2648A}"/>
              </a:ext>
            </a:extLst>
          </p:cNvPr>
          <p:cNvCxnSpPr>
            <a:cxnSpLocks/>
          </p:cNvCxnSpPr>
          <p:nvPr/>
        </p:nvCxnSpPr>
        <p:spPr>
          <a:xfrm>
            <a:off x="2847086" y="5849055"/>
            <a:ext cx="12342" cy="212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="" xmlns:a16="http://schemas.microsoft.com/office/drawing/2014/main" id="{66166F62-66BC-43D9-8269-B463A80E08F7}"/>
              </a:ext>
            </a:extLst>
          </p:cNvPr>
          <p:cNvCxnSpPr>
            <a:cxnSpLocks/>
          </p:cNvCxnSpPr>
          <p:nvPr/>
        </p:nvCxnSpPr>
        <p:spPr>
          <a:xfrm flipH="1">
            <a:off x="3643120" y="5592070"/>
            <a:ext cx="74012" cy="28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="" xmlns:a16="http://schemas.microsoft.com/office/drawing/2014/main" id="{31EB155F-9E34-4749-81E2-F6D1D2ED8EAC}"/>
              </a:ext>
            </a:extLst>
          </p:cNvPr>
          <p:cNvCxnSpPr>
            <a:cxnSpLocks/>
          </p:cNvCxnSpPr>
          <p:nvPr/>
        </p:nvCxnSpPr>
        <p:spPr>
          <a:xfrm>
            <a:off x="4680848" y="5368790"/>
            <a:ext cx="29165" cy="355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3A63AA7C-4D2B-4CC3-8DBD-402D8868F2BF}"/>
              </a:ext>
            </a:extLst>
          </p:cNvPr>
          <p:cNvSpPr txBox="1"/>
          <p:nvPr/>
        </p:nvSpPr>
        <p:spPr>
          <a:xfrm>
            <a:off x="2575973" y="6079514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Gốc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77F03F8F-FD51-4CA5-94A6-EA25C7B099B9}"/>
              </a:ext>
            </a:extLst>
          </p:cNvPr>
          <p:cNvSpPr txBox="1"/>
          <p:nvPr/>
        </p:nvSpPr>
        <p:spPr>
          <a:xfrm>
            <a:off x="4299753" y="5661171"/>
            <a:ext cx="100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</a:t>
            </a:r>
            <a:r>
              <a:rPr lang="vi-VN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</a:p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A1DCA9B8-8C4B-490F-8CE4-A455C99CDDE5}"/>
              </a:ext>
            </a:extLst>
          </p:cNvPr>
          <p:cNvSpPr txBox="1"/>
          <p:nvPr/>
        </p:nvSpPr>
        <p:spPr>
          <a:xfrm>
            <a:off x="3399372" y="582020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dài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C7279A0-31FF-4F5D-8D97-19CB9DC925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71" t="18152" r="22291" b="24535"/>
          <a:stretch/>
        </p:blipFill>
        <p:spPr>
          <a:xfrm>
            <a:off x="5654547" y="1088475"/>
            <a:ext cx="5951228" cy="4353887"/>
          </a:xfrm>
          <a:prstGeom prst="rect">
            <a:avLst/>
          </a:prstGeom>
        </p:spPr>
      </p:pic>
      <p:sp>
        <p:nvSpPr>
          <p:cNvPr id="230" name="Oval 229"/>
          <p:cNvSpPr/>
          <p:nvPr/>
        </p:nvSpPr>
        <p:spPr>
          <a:xfrm>
            <a:off x="9223131" y="2866294"/>
            <a:ext cx="316523" cy="316523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1" name="Rectangle 230"/>
          <p:cNvSpPr/>
          <p:nvPr/>
        </p:nvSpPr>
        <p:spPr>
          <a:xfrm>
            <a:off x="5926015" y="5512777"/>
            <a:ext cx="5591908" cy="47478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000" b="1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GB" sz="2000" b="1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b - d - c - a</a:t>
            </a:r>
            <a:endParaRPr lang="en-GB" sz="20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140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 animBg="1"/>
      <p:bldP spid="2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A468FF43-48BE-45C8-AE0E-72371E21D00D}"/>
              </a:ext>
            </a:extLst>
          </p:cNvPr>
          <p:cNvSpPr/>
          <p:nvPr/>
        </p:nvSpPr>
        <p:spPr>
          <a:xfrm>
            <a:off x="626569" y="119481"/>
            <a:ext cx="11459923" cy="264716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 smtClean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đập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lphaUcPeriod"/>
            </a:pP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lphaUcPeriod"/>
            </a:pP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02105D08-1F14-416F-86C2-51DFEA1D8826}"/>
              </a:ext>
            </a:extLst>
          </p:cNvPr>
          <p:cNvSpPr/>
          <p:nvPr/>
        </p:nvSpPr>
        <p:spPr>
          <a:xfrm>
            <a:off x="5171964" y="2873980"/>
            <a:ext cx="3397605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C00000"/>
                </a:solidFill>
              </a:rPr>
              <a:t>Đáp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án</a:t>
            </a:r>
            <a:r>
              <a:rPr lang="en-US" sz="3200" dirty="0" smtClean="0">
                <a:solidFill>
                  <a:srgbClr val="C00000"/>
                </a:solidFill>
              </a:rPr>
              <a:t> C</a:t>
            </a:r>
            <a:endParaRPr lang="en-US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2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3" name="Group 392">
            <a:extLst>
              <a:ext uri="{FF2B5EF4-FFF2-40B4-BE49-F238E27FC236}">
                <a16:creationId xmlns="" xmlns:a16="http://schemas.microsoft.com/office/drawing/2014/main" id="{570E8E3C-4E4E-42AB-ABB5-488E8905C34B}"/>
              </a:ext>
            </a:extLst>
          </p:cNvPr>
          <p:cNvGrpSpPr/>
          <p:nvPr/>
        </p:nvGrpSpPr>
        <p:grpSpPr>
          <a:xfrm>
            <a:off x="0" y="-14288"/>
            <a:ext cx="12192000" cy="6872288"/>
            <a:chOff x="12256031" y="1208921"/>
            <a:chExt cx="12192000" cy="6872288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42749FAC-2339-4470-8F0A-7ED0D2E7C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56031" y="1208921"/>
              <a:ext cx="12192000" cy="687228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43E5AEC-96AD-4693-9126-38259E6317FF}"/>
                </a:ext>
              </a:extLst>
            </p:cNvPr>
            <p:cNvSpPr/>
            <p:nvPr/>
          </p:nvSpPr>
          <p:spPr>
            <a:xfrm>
              <a:off x="12579296" y="1505767"/>
              <a:ext cx="11545471" cy="6278597"/>
            </a:xfrm>
            <a:prstGeom prst="rect">
              <a:avLst/>
            </a:prstGeom>
            <a:solidFill>
              <a:srgbClr val="003300"/>
            </a:solidFill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2" name="Group 391">
              <a:extLst>
                <a:ext uri="{FF2B5EF4-FFF2-40B4-BE49-F238E27FC236}">
                  <a16:creationId xmlns="" xmlns:a16="http://schemas.microsoft.com/office/drawing/2014/main" id="{129CFD08-D035-45D7-B511-FF39F377104B}"/>
                </a:ext>
              </a:extLst>
            </p:cNvPr>
            <p:cNvGrpSpPr/>
            <p:nvPr/>
          </p:nvGrpSpPr>
          <p:grpSpPr>
            <a:xfrm>
              <a:off x="12682751" y="1619859"/>
              <a:ext cx="11338560" cy="6050413"/>
              <a:chOff x="7325045" y="-2608700"/>
              <a:chExt cx="11338560" cy="6050413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="" xmlns:a16="http://schemas.microsoft.com/office/drawing/2014/main" id="{5A227134-5A35-4C22-B0D8-2990753936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420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="" xmlns:a16="http://schemas.microsoft.com/office/drawing/2014/main" id="{5DED2D7B-9251-4113-B6A5-03E9B95095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043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="" xmlns:a16="http://schemas.microsoft.com/office/drawing/2014/main" id="{EBB8D7E0-1A42-46BB-9AC1-AEC802A9BA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666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="" xmlns:a16="http://schemas.microsoft.com/office/drawing/2014/main" id="{16017C59-939A-4450-99D3-665B5153DB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289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="" xmlns:a16="http://schemas.microsoft.com/office/drawing/2014/main" id="{8AA69A29-484E-413A-8FC1-3B8D617EB0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912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="" xmlns:a16="http://schemas.microsoft.com/office/drawing/2014/main" id="{6C1F9463-F251-4BB0-99E8-21D58ABEB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535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="" xmlns:a16="http://schemas.microsoft.com/office/drawing/2014/main" id="{E324E1C2-49FF-4A4C-BA06-E3BE37EAC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82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="" xmlns:a16="http://schemas.microsoft.com/office/drawing/2014/main" id="{AE620D14-DE20-42F8-A0D1-33F781C9F7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8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929AA89F-21AB-45C1-9F43-3C4E77F39E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95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7011753B-7FCF-4E3B-B95C-11E76A3788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972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62ED6D6B-5ADD-46B7-939D-B4A45CFB3C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55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0EEDDF77-03FB-4119-903C-CD465AA9A76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444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394D9F21-AF5C-4A54-AFBE-3F90620CAB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632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642BED43-5EB1-4240-8A10-157AEC219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821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0FDC47AF-E8B9-4079-9632-835B2E70F99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009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A2EACDB-5C6B-4424-BF54-B2B6E5699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98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="" xmlns:a16="http://schemas.microsoft.com/office/drawing/2014/main" id="{99A7A225-E34C-45A7-83D0-FF1314C339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386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="" xmlns:a16="http://schemas.microsoft.com/office/drawing/2014/main" id="{5E764CE4-6796-40B8-A17B-6A078A5480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14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="" xmlns:a16="http://schemas.microsoft.com/office/drawing/2014/main" id="{B242A14D-FAE9-4C4B-9143-E7BBFE8D5B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231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="" xmlns:a16="http://schemas.microsoft.com/office/drawing/2014/main" id="{7577B0E7-1194-48E6-A62D-C5808F872F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854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="" xmlns:a16="http://schemas.microsoft.com/office/drawing/2014/main" id="{EDC4460F-458B-43C2-8956-5E32C2A6B7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477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="" xmlns:a16="http://schemas.microsoft.com/office/drawing/2014/main" id="{56B5C634-E414-42F3-988D-D0E8F07E37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00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="" xmlns:a16="http://schemas.microsoft.com/office/drawing/2014/main" id="{5B2EBAFA-1B40-4936-9733-CE3A5C11B2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723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="" xmlns:a16="http://schemas.microsoft.com/office/drawing/2014/main" id="{C9E13726-D6B3-4B17-BF6F-0DC6616711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346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="" xmlns:a16="http://schemas.microsoft.com/office/drawing/2014/main" id="{972A2075-B21B-45D0-9AF0-0A481F2908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="" xmlns:a16="http://schemas.microsoft.com/office/drawing/2014/main" id="{1F5B8774-E742-44FB-A05B-5351FF67C64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407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="" xmlns:a16="http://schemas.microsoft.com/office/drawing/2014/main" id="{4EE3C70D-7D2D-438A-82B2-3E278AB94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784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="" xmlns:a16="http://schemas.microsoft.com/office/drawing/2014/main" id="{ADC9AA33-8F06-4D99-8DC1-94B2B57EB9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161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="" xmlns:a16="http://schemas.microsoft.com/office/drawing/2014/main" id="{2B15E479-B944-4265-B02E-B10755A335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349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="" xmlns:a16="http://schemas.microsoft.com/office/drawing/2014/main" id="{9F1CFC3E-6477-4C08-B9A1-928CD42B05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538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="" xmlns:a16="http://schemas.microsoft.com/office/drawing/2014/main" id="{F0DF1585-1100-45B7-895C-10E07A8D8B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726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="" xmlns:a16="http://schemas.microsoft.com/office/drawing/2014/main" id="{BF633931-D5FB-4A39-B74E-5E37CC4A87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915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="" xmlns:a16="http://schemas.microsoft.com/office/drawing/2014/main" id="{49B01CAF-FFF4-40F3-A5A0-393FE69291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103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="" xmlns:a16="http://schemas.microsoft.com/office/drawing/2014/main" id="{D399CAD0-56E7-460C-BA63-F2035C5EE0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292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="" xmlns:a16="http://schemas.microsoft.com/office/drawing/2014/main" id="{00B467AE-19DA-433B-B515-E473138B78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480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="" xmlns:a16="http://schemas.microsoft.com/office/drawing/2014/main" id="{5A6EDE9C-B384-4748-90ED-139B39599C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575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="" xmlns:a16="http://schemas.microsoft.com/office/drawing/2014/main" id="{3C47B58A-CF89-465B-947B-A6E1FACF6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669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="" xmlns:a16="http://schemas.microsoft.com/office/drawing/2014/main" id="{F764E028-3D2F-4F11-8819-D0CF6B4134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763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="" xmlns:a16="http://schemas.microsoft.com/office/drawing/2014/main" id="{81ED559C-64F9-48B1-B847-1F7CE5C668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857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="" xmlns:a16="http://schemas.microsoft.com/office/drawing/2014/main" id="{867AECE5-A664-433D-B4D4-3CE37A24E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2952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="" xmlns:a16="http://schemas.microsoft.com/office/drawing/2014/main" id="{9A3DAA7E-BA6E-477F-87B2-26CA032BB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0463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="" xmlns:a16="http://schemas.microsoft.com/office/drawing/2014/main" id="{DC983102-124A-4A4C-8FA3-98FE31656C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40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="" xmlns:a16="http://schemas.microsoft.com/office/drawing/2014/main" id="{0F88711E-05DD-4814-BBEC-EA5D2C7503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2348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="" xmlns:a16="http://schemas.microsoft.com/office/drawing/2014/main" id="{93E3E0C9-2D90-4489-B768-E1F0C893B4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329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="" xmlns:a16="http://schemas.microsoft.com/office/drawing/2014/main" id="{952239E7-84D9-45D2-A35C-964EA377A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423325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="" xmlns:a16="http://schemas.microsoft.com/office/drawing/2014/main" id="{94E89566-835D-4B2D-AE5B-44B7BEC1E7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325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="" xmlns:a16="http://schemas.microsoft.com/office/drawing/2014/main" id="{7DFF1B50-3F5F-4BD1-A81A-D141EFA610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948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="" xmlns:a16="http://schemas.microsoft.com/office/drawing/2014/main" id="{1990E241-4FC5-4FB9-86E6-ECF7BA593C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571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="" xmlns:a16="http://schemas.microsoft.com/office/drawing/2014/main" id="{BAC77767-C13F-43FA-8672-F99F6E40E1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194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="" xmlns:a16="http://schemas.microsoft.com/office/drawing/2014/main" id="{95B16342-36AE-42AE-B7C9-1982C096A5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817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="" xmlns:a16="http://schemas.microsoft.com/office/drawing/2014/main" id="{56871D52-9DC8-4038-B80F-EA717B026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440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="" xmlns:a16="http://schemas.microsoft.com/office/drawing/2014/main" id="{99F31339-2165-4A43-874A-AAE7B82548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39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="" xmlns:a16="http://schemas.microsoft.com/office/drawing/2014/main" id="{F42535D6-B165-4BEE-82D2-D8FC69B211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313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="" xmlns:a16="http://schemas.microsoft.com/office/drawing/2014/main" id="{B0114E18-9069-4AB0-9265-59F3D7DBC5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690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="" xmlns:a16="http://schemas.microsoft.com/office/drawing/2014/main" id="{30100681-A932-4E13-901D-24BC66A8B6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0670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="" xmlns:a16="http://schemas.microsoft.com/office/drawing/2014/main" id="{BC14AF75-4EF2-4F0C-B3F3-6FA5428E0F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="" xmlns:a16="http://schemas.microsoft.com/office/drawing/2014/main" id="{F2F6DDA4-FD95-4042-97D6-4B652B2223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137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="" xmlns:a16="http://schemas.microsoft.com/office/drawing/2014/main" id="{D1933516-E816-44D0-A66F-3538836B90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760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="" xmlns:a16="http://schemas.microsoft.com/office/drawing/2014/main" id="{2D72039D-933C-4023-9AE2-B2855170D2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383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="" xmlns:a16="http://schemas.microsoft.com/office/drawing/2014/main" id="{72FAC4EA-8412-4BF2-9F9B-4B946E686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1006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="" xmlns:a16="http://schemas.microsoft.com/office/drawing/2014/main" id="{70134D1D-A686-4F8E-BC2A-5136991C5C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629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="" xmlns:a16="http://schemas.microsoft.com/office/drawing/2014/main" id="{A4E39E71-9C37-4652-A791-334C92BC2A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524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="" xmlns:a16="http://schemas.microsoft.com/office/drawing/2014/main" id="{EB91B040-E161-4CA0-891D-9DFB61B171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124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120">
                <a:extLst>
                  <a:ext uri="{FF2B5EF4-FFF2-40B4-BE49-F238E27FC236}">
                    <a16:creationId xmlns="" xmlns:a16="http://schemas.microsoft.com/office/drawing/2014/main" id="{86FFDC99-9280-43B2-A0B5-715934F54A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501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="" xmlns:a16="http://schemas.microsoft.com/office/drawing/2014/main" id="{E268C2BF-885E-4B08-94F8-B29744BC94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878550"/>
                <a:ext cx="11338560" cy="0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>
                <a:extLst>
                  <a:ext uri="{FF2B5EF4-FFF2-40B4-BE49-F238E27FC236}">
                    <a16:creationId xmlns="" xmlns:a16="http://schemas.microsoft.com/office/drawing/2014/main" id="{19E3DAB5-CC3F-4AC3-9588-7A2FAE3FF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2504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="" xmlns:a16="http://schemas.microsoft.com/office/drawing/2014/main" id="{B1CD347D-6134-4299-88F4-F0912E4D0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63605" y="-2608700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="" xmlns:a16="http://schemas.microsoft.com/office/drawing/2014/main" id="{2F211BC8-6255-4BAD-9A50-4777587DB3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80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="" xmlns:a16="http://schemas.microsoft.com/office/drawing/2014/main" id="{C9A81123-5F32-4EA5-95CF-42269C655D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208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="" xmlns:a16="http://schemas.microsoft.com/office/drawing/2014/main" id="{F05E76D6-5A2A-4498-93FE-ADBCF2AB88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235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="" xmlns:a16="http://schemas.microsoft.com/office/drawing/2014/main" id="{88BA77FF-F13D-4E64-A60A-397EF2EFC43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262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="" xmlns:a16="http://schemas.microsoft.com/office/drawing/2014/main" id="{0A365B11-74BD-48A4-BE1D-AF7A296D47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290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="" xmlns:a16="http://schemas.microsoft.com/office/drawing/2014/main" id="{D51738F0-B891-4B04-AF4E-FA436F844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7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="" xmlns:a16="http://schemas.microsoft.com/office/drawing/2014/main" id="{F0B75957-DA18-4B5E-98D4-9074E3F336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44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="" xmlns:a16="http://schemas.microsoft.com/office/drawing/2014/main" id="{A2833390-DF35-432B-8B49-DDEBA4FC7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372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="" xmlns:a16="http://schemas.microsoft.com/office/drawing/2014/main" id="{B67F9626-3C8F-400F-878B-9E99FCB06E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99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="" xmlns:a16="http://schemas.microsoft.com/office/drawing/2014/main" id="{E15E488F-F294-420A-A632-9987B44B43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4269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="" xmlns:a16="http://schemas.microsoft.com/office/drawing/2014/main" id="{3FD3B275-529A-4E14-A131-8C71046B03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542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="" xmlns:a16="http://schemas.microsoft.com/office/drawing/2014/main" id="{9337F771-5CA4-45FF-9206-EA3B3C15A5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4815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42">
                <a:extLst>
                  <a:ext uri="{FF2B5EF4-FFF2-40B4-BE49-F238E27FC236}">
                    <a16:creationId xmlns="" xmlns:a16="http://schemas.microsoft.com/office/drawing/2014/main" id="{0A6EBDA2-0E52-4840-B865-66737EC1EF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5089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="" xmlns:a16="http://schemas.microsoft.com/office/drawing/2014/main" id="{E6015C31-CCF2-41E1-94A0-8F5327AA7D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5362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="" xmlns:a16="http://schemas.microsoft.com/office/drawing/2014/main" id="{7D55FE2F-461A-4FBC-87CB-2B67D74243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5635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="" xmlns:a16="http://schemas.microsoft.com/office/drawing/2014/main" id="{24922795-D6C2-43AE-818D-E4AC2CFE22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08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="" xmlns:a16="http://schemas.microsoft.com/office/drawing/2014/main" id="{5AD6B05F-34D5-419A-BAE4-2C2D40F025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182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="" xmlns:a16="http://schemas.microsoft.com/office/drawing/2014/main" id="{E11520E7-E4DD-494F-8B3A-CCB488B14E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6455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="" xmlns:a16="http://schemas.microsoft.com/office/drawing/2014/main" id="{EF484FC6-DF3D-43D0-9326-A9D64EDD71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26728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="" xmlns:a16="http://schemas.microsoft.com/office/drawing/2014/main" id="{3B91E207-14C9-4087-9786-9CC7B13390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7002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150">
                <a:extLst>
                  <a:ext uri="{FF2B5EF4-FFF2-40B4-BE49-F238E27FC236}">
                    <a16:creationId xmlns="" xmlns:a16="http://schemas.microsoft.com/office/drawing/2014/main" id="{C8A764A2-E84A-4F1D-B032-9C10D0C642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275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>
                <a:extLst>
                  <a:ext uri="{FF2B5EF4-FFF2-40B4-BE49-F238E27FC236}">
                    <a16:creationId xmlns="" xmlns:a16="http://schemas.microsoft.com/office/drawing/2014/main" id="{4C65A9EF-EB61-496E-90D9-8A783DD5C8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7548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="" xmlns:a16="http://schemas.microsoft.com/office/drawing/2014/main" id="{6A3D1FDD-B61E-463F-93F6-6603459668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822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="" xmlns:a16="http://schemas.microsoft.com/office/drawing/2014/main" id="{690272A6-DA6D-44D3-9293-E3CA3AB51D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8095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="" xmlns:a16="http://schemas.microsoft.com/office/drawing/2014/main" id="{7F8931E3-55FE-4BC1-A9EC-47AC1ED78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368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="" xmlns:a16="http://schemas.microsoft.com/office/drawing/2014/main" id="{E7841472-2E85-49B9-8147-22BB9FC1E5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8641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="" xmlns:a16="http://schemas.microsoft.com/office/drawing/2014/main" id="{278B851C-E257-4355-9369-BFC919654A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8915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="" xmlns:a16="http://schemas.microsoft.com/office/drawing/2014/main" id="{13B31242-D4B6-4244-B092-12386AB222D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9188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="" xmlns:a16="http://schemas.microsoft.com/office/drawing/2014/main" id="{57661AF4-D21D-47F1-B6CB-993A2874A7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9461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="" xmlns:a16="http://schemas.microsoft.com/office/drawing/2014/main" id="{85862CA8-68BB-4FC2-BA36-A95B510247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9735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="" xmlns:a16="http://schemas.microsoft.com/office/drawing/2014/main" id="{4A25D5E5-3FE1-4030-BAB8-732F9F0C2F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0008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="" xmlns:a16="http://schemas.microsoft.com/office/drawing/2014/main" id="{751BEB72-BD78-43D1-9156-799805ADD8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60281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="" xmlns:a16="http://schemas.microsoft.com/office/drawing/2014/main" id="{8D4538F0-4811-4F1C-BF57-FCE870CD10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70555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="" xmlns:a16="http://schemas.microsoft.com/office/drawing/2014/main" id="{BDA1FAD6-EF42-4876-9F57-D49EB72150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80828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="" xmlns:a16="http://schemas.microsoft.com/office/drawing/2014/main" id="{71CD2FEB-2014-4669-AA47-2D3A343638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1101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="" xmlns:a16="http://schemas.microsoft.com/office/drawing/2014/main" id="{D644F7C2-F1B0-4C65-B845-F3D3F527F5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374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="" xmlns:a16="http://schemas.microsoft.com/office/drawing/2014/main" id="{D6CBD7A1-0069-4BB7-A060-FEA7CD5740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1648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="" xmlns:a16="http://schemas.microsoft.com/office/drawing/2014/main" id="{2F294F6D-9470-4FBE-B339-19BC2B0DA7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1921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="" xmlns:a16="http://schemas.microsoft.com/office/drawing/2014/main" id="{EBD36472-284A-474B-B3DC-69893E1DE8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32194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="" xmlns:a16="http://schemas.microsoft.com/office/drawing/2014/main" id="{3A95B5B2-DBDE-41F7-93EF-6237CD43B6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42468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="" xmlns:a16="http://schemas.microsoft.com/office/drawing/2014/main" id="{0FA56638-F210-4727-9D52-9E3393C71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2741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="" xmlns:a16="http://schemas.microsoft.com/office/drawing/2014/main" id="{315DCD48-99E6-40EC-9A0C-E6D88E921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63014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="" xmlns:a16="http://schemas.microsoft.com/office/drawing/2014/main" id="{EAC32AAA-D53E-42E3-8036-41C27F11B2C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3288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>
                <a:extLst>
                  <a:ext uri="{FF2B5EF4-FFF2-40B4-BE49-F238E27FC236}">
                    <a16:creationId xmlns="" xmlns:a16="http://schemas.microsoft.com/office/drawing/2014/main" id="{5B14B0CF-5ECD-4DCF-AA96-CFD8548BB4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3561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>
                <a:extLst>
                  <a:ext uri="{FF2B5EF4-FFF2-40B4-BE49-F238E27FC236}">
                    <a16:creationId xmlns="" xmlns:a16="http://schemas.microsoft.com/office/drawing/2014/main" id="{B4E467E1-79AE-46E4-ABF0-324A990172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834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>
                <a:extLst>
                  <a:ext uri="{FF2B5EF4-FFF2-40B4-BE49-F238E27FC236}">
                    <a16:creationId xmlns="" xmlns:a16="http://schemas.microsoft.com/office/drawing/2014/main" id="{F61AE5F0-81A5-4129-A923-844C9E65D76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107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="" xmlns:a16="http://schemas.microsoft.com/office/drawing/2014/main" id="{4D5CF0CA-DC33-4166-9D88-F4E25458A0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14381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="" xmlns:a16="http://schemas.microsoft.com/office/drawing/2014/main" id="{FEEEE684-4BD7-42E6-98AD-F5943CF7C7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24654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="" xmlns:a16="http://schemas.microsoft.com/office/drawing/2014/main" id="{59DFBFDD-9738-4F63-8024-15D8B6C7F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4927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="" xmlns:a16="http://schemas.microsoft.com/office/drawing/2014/main" id="{0DABA33D-556E-4543-8925-AD0328E012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45201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="" xmlns:a16="http://schemas.microsoft.com/office/drawing/2014/main" id="{7BF765D6-E9DE-4CB9-A808-93C5238C91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5474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="" xmlns:a16="http://schemas.microsoft.com/office/drawing/2014/main" id="{A66C34DD-AA29-4D68-9618-EF7B515ED8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65747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="" xmlns:a16="http://schemas.microsoft.com/office/drawing/2014/main" id="{0D73E63B-4ACC-42A2-90A1-448D47E4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6021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="" xmlns:a16="http://schemas.microsoft.com/office/drawing/2014/main" id="{69EB9EBF-216E-4864-B51F-3D282D3805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6294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>
                <a:extLst>
                  <a:ext uri="{FF2B5EF4-FFF2-40B4-BE49-F238E27FC236}">
                    <a16:creationId xmlns="" xmlns:a16="http://schemas.microsoft.com/office/drawing/2014/main" id="{02470F56-AF52-476A-9FE9-F53F5A5BF3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96567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>
                <a:extLst>
                  <a:ext uri="{FF2B5EF4-FFF2-40B4-BE49-F238E27FC236}">
                    <a16:creationId xmlns="" xmlns:a16="http://schemas.microsoft.com/office/drawing/2014/main" id="{0DA70EF0-B59C-4B0C-91D2-3C0BF24DB9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6840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>
                <a:extLst>
                  <a:ext uri="{FF2B5EF4-FFF2-40B4-BE49-F238E27FC236}">
                    <a16:creationId xmlns="" xmlns:a16="http://schemas.microsoft.com/office/drawing/2014/main" id="{CBB83336-E9BA-489C-BD74-78AE08BF7C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7114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>
                <a:extLst>
                  <a:ext uri="{FF2B5EF4-FFF2-40B4-BE49-F238E27FC236}">
                    <a16:creationId xmlns="" xmlns:a16="http://schemas.microsoft.com/office/drawing/2014/main" id="{39EDE871-1A26-4C36-A114-8AD82CA3B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27387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>
                <a:extLst>
                  <a:ext uri="{FF2B5EF4-FFF2-40B4-BE49-F238E27FC236}">
                    <a16:creationId xmlns="" xmlns:a16="http://schemas.microsoft.com/office/drawing/2014/main" id="{4CE96082-19A9-43A2-933D-FA8B919866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37660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="" xmlns:a16="http://schemas.microsoft.com/office/drawing/2014/main" id="{9257D780-681C-4C78-991E-80F36DE150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8207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190">
                <a:extLst>
                  <a:ext uri="{FF2B5EF4-FFF2-40B4-BE49-F238E27FC236}">
                    <a16:creationId xmlns="" xmlns:a16="http://schemas.microsoft.com/office/drawing/2014/main" id="{83AB664E-2C0C-46BA-A29F-1D802E343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8754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>
                <a:extLst>
                  <a:ext uri="{FF2B5EF4-FFF2-40B4-BE49-F238E27FC236}">
                    <a16:creationId xmlns="" xmlns:a16="http://schemas.microsoft.com/office/drawing/2014/main" id="{436C1860-2D85-4758-A2A0-E708C3AC59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9300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>
                <a:extLst>
                  <a:ext uri="{FF2B5EF4-FFF2-40B4-BE49-F238E27FC236}">
                    <a16:creationId xmlns="" xmlns:a16="http://schemas.microsoft.com/office/drawing/2014/main" id="{50391327-CF3E-4A5F-BF69-9F2AE985082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19847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="" xmlns:a16="http://schemas.microsoft.com/office/drawing/2014/main" id="{C696A40B-6F4C-404C-B3C7-A9C7DFD84C5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40393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="" xmlns:a16="http://schemas.microsoft.com/office/drawing/2014/main" id="{8F835BAD-349E-4A8B-989E-B15DC31E2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81487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="" xmlns:a16="http://schemas.microsoft.com/office/drawing/2014/main" id="{9077A357-037E-4B4E-856E-6916D7A202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22580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="" xmlns:a16="http://schemas.microsoft.com/office/drawing/2014/main" id="{94DE2DC1-8A4E-4503-AE32-5CB067B5D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4766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="" xmlns:a16="http://schemas.microsoft.com/office/drawing/2014/main" id="{33B6F586-BB0B-4AE5-8D49-09E35ADDD4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45859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="" xmlns:a16="http://schemas.microsoft.com/office/drawing/2014/main" id="{20E73D63-82F7-4CB4-ACA4-489F9C9287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6953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="" xmlns:a16="http://schemas.microsoft.com/office/drawing/2014/main" id="{C586412E-1B15-4520-A035-C642A626A4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046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="" xmlns:a16="http://schemas.microsoft.com/office/drawing/2014/main" id="{35498906-2468-4DDB-BBD3-7F634718C7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9139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1">
                <a:extLst>
                  <a:ext uri="{FF2B5EF4-FFF2-40B4-BE49-F238E27FC236}">
                    <a16:creationId xmlns="" xmlns:a16="http://schemas.microsoft.com/office/drawing/2014/main" id="{22D379D9-927F-4A74-BA65-EE5890EE59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10232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2">
                <a:extLst>
                  <a:ext uri="{FF2B5EF4-FFF2-40B4-BE49-F238E27FC236}">
                    <a16:creationId xmlns="" xmlns:a16="http://schemas.microsoft.com/office/drawing/2014/main" id="{A41ABCAE-0615-4EBF-B91D-B6FAE6E6166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3673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3">
                <a:extLst>
                  <a:ext uri="{FF2B5EF4-FFF2-40B4-BE49-F238E27FC236}">
                    <a16:creationId xmlns="" xmlns:a16="http://schemas.microsoft.com/office/drawing/2014/main" id="{34D5A3AA-A768-4CF2-9672-1E12DEDCDB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25313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4">
                <a:extLst>
                  <a:ext uri="{FF2B5EF4-FFF2-40B4-BE49-F238E27FC236}">
                    <a16:creationId xmlns="" xmlns:a16="http://schemas.microsoft.com/office/drawing/2014/main" id="{9847EF1F-B9EA-4413-AE4D-85CFF9C636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6406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5">
                <a:extLst>
                  <a:ext uri="{FF2B5EF4-FFF2-40B4-BE49-F238E27FC236}">
                    <a16:creationId xmlns="" xmlns:a16="http://schemas.microsoft.com/office/drawing/2014/main" id="{19B2E0FB-9025-4E83-92FC-39887925E1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07499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6">
                <a:extLst>
                  <a:ext uri="{FF2B5EF4-FFF2-40B4-BE49-F238E27FC236}">
                    <a16:creationId xmlns="" xmlns:a16="http://schemas.microsoft.com/office/drawing/2014/main" id="{99D0FDF0-3FD9-4D58-99C9-56CE1CC55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592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7">
                <a:extLst>
                  <a:ext uri="{FF2B5EF4-FFF2-40B4-BE49-F238E27FC236}">
                    <a16:creationId xmlns="" xmlns:a16="http://schemas.microsoft.com/office/drawing/2014/main" id="{C8BB4060-9013-45A3-9D42-B88BA91D9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89686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="" xmlns:a16="http://schemas.microsoft.com/office/drawing/2014/main" id="{A2F1BA0F-5848-4D95-8EFC-E9EACA37F9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07792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="" xmlns:a16="http://schemas.microsoft.com/office/drawing/2014/main" id="{58C1CB97-1204-495D-8346-FB0F2DF2D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1325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2" name="Straight Connector 361">
                <a:extLst>
                  <a:ext uri="{FF2B5EF4-FFF2-40B4-BE49-F238E27FC236}">
                    <a16:creationId xmlns="" xmlns:a16="http://schemas.microsoft.com/office/drawing/2014/main" id="{0E7CA19C-0C98-4C66-8BB0-21C5A4E2F7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615980" y="-2590312"/>
                <a:ext cx="0" cy="6032025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3" name="Straight Connector 362">
                <a:extLst>
                  <a:ext uri="{FF2B5EF4-FFF2-40B4-BE49-F238E27FC236}">
                    <a16:creationId xmlns="" xmlns:a16="http://schemas.microsoft.com/office/drawing/2014/main" id="{91EFE705-5789-4540-901B-28167E2022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609404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4" name="Straight Connector 363">
                <a:extLst>
                  <a:ext uri="{FF2B5EF4-FFF2-40B4-BE49-F238E27FC236}">
                    <a16:creationId xmlns="" xmlns:a16="http://schemas.microsoft.com/office/drawing/2014/main" id="{3528B4D2-D10C-4A27-8340-C6F7FD2F6ED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020336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5" name="Straight Connector 364">
                <a:extLst>
                  <a:ext uri="{FF2B5EF4-FFF2-40B4-BE49-F238E27FC236}">
                    <a16:creationId xmlns="" xmlns:a16="http://schemas.microsoft.com/office/drawing/2014/main" id="{E2740D29-A450-477A-819B-F31AF7775D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842200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6" name="Straight Connector 365">
                <a:extLst>
                  <a:ext uri="{FF2B5EF4-FFF2-40B4-BE49-F238E27FC236}">
                    <a16:creationId xmlns="" xmlns:a16="http://schemas.microsoft.com/office/drawing/2014/main" id="{1084C0C2-E751-42DF-862D-B89B080FA7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586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7" name="Straight Connector 366">
                <a:extLst>
                  <a:ext uri="{FF2B5EF4-FFF2-40B4-BE49-F238E27FC236}">
                    <a16:creationId xmlns="" xmlns:a16="http://schemas.microsoft.com/office/drawing/2014/main" id="{4BD94365-B483-4912-B726-C513F7C84F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6679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8" name="Straight Connector 367">
                <a:extLst>
                  <a:ext uri="{FF2B5EF4-FFF2-40B4-BE49-F238E27FC236}">
                    <a16:creationId xmlns="" xmlns:a16="http://schemas.microsoft.com/office/drawing/2014/main" id="{30342344-0FD9-4087-BA6B-1737DB2CCD8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772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9" name="Straight Connector 368">
                <a:extLst>
                  <a:ext uri="{FF2B5EF4-FFF2-40B4-BE49-F238E27FC236}">
                    <a16:creationId xmlns="" xmlns:a16="http://schemas.microsoft.com/office/drawing/2014/main" id="{797898A6-713E-4047-A30F-D76D7AE0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58866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0" name="Straight Connector 369">
                <a:extLst>
                  <a:ext uri="{FF2B5EF4-FFF2-40B4-BE49-F238E27FC236}">
                    <a16:creationId xmlns="" xmlns:a16="http://schemas.microsoft.com/office/drawing/2014/main" id="{36FF9A02-FF11-4271-B38F-C11D572267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99959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1" name="Straight Connector 370">
                <a:extLst>
                  <a:ext uri="{FF2B5EF4-FFF2-40B4-BE49-F238E27FC236}">
                    <a16:creationId xmlns="" xmlns:a16="http://schemas.microsoft.com/office/drawing/2014/main" id="{47347717-69BE-46B1-A183-4B6C0E0DC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31268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2" name="Straight Connector 371">
                <a:extLst>
                  <a:ext uri="{FF2B5EF4-FFF2-40B4-BE49-F238E27FC236}">
                    <a16:creationId xmlns="" xmlns:a16="http://schemas.microsoft.com/office/drawing/2014/main" id="{1EA03F49-D72D-410A-8E4E-50293C46C3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5039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3" name="Straight Connector 372">
                <a:extLst>
                  <a:ext uri="{FF2B5EF4-FFF2-40B4-BE49-F238E27FC236}">
                    <a16:creationId xmlns="" xmlns:a16="http://schemas.microsoft.com/office/drawing/2014/main" id="{4DC6FE6E-760E-4925-9542-C6E0B9BD53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56133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4" name="Straight Connector 373">
                <a:extLst>
                  <a:ext uri="{FF2B5EF4-FFF2-40B4-BE49-F238E27FC236}">
                    <a16:creationId xmlns="" xmlns:a16="http://schemas.microsoft.com/office/drawing/2014/main" id="{8CF9C9D5-50A3-4969-8926-EB72A9E63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226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5" name="Straight Connector 374">
                <a:extLst>
                  <a:ext uri="{FF2B5EF4-FFF2-40B4-BE49-F238E27FC236}">
                    <a16:creationId xmlns="" xmlns:a16="http://schemas.microsoft.com/office/drawing/2014/main" id="{17615D18-48A7-4174-B18B-8CB7CC61DBA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38319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6" name="Straight Connector 375">
                <a:extLst>
                  <a:ext uri="{FF2B5EF4-FFF2-40B4-BE49-F238E27FC236}">
                    <a16:creationId xmlns="" xmlns:a16="http://schemas.microsoft.com/office/drawing/2014/main" id="{7D02DCBF-8113-4395-A44E-BC562A31ED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79412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7" name="Straight Connector 376">
                <a:extLst>
                  <a:ext uri="{FF2B5EF4-FFF2-40B4-BE49-F238E27FC236}">
                    <a16:creationId xmlns="" xmlns:a16="http://schemas.microsoft.com/office/drawing/2014/main" id="{5C21AADB-9716-486D-80F9-489518123F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0505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8" name="Straight Connector 377">
                <a:extLst>
                  <a:ext uri="{FF2B5EF4-FFF2-40B4-BE49-F238E27FC236}">
                    <a16:creationId xmlns="" xmlns:a16="http://schemas.microsoft.com/office/drawing/2014/main" id="{EA77AE2E-B45C-4F15-9879-7A48808EB4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41052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9" name="Straight Connector 378">
                <a:extLst>
                  <a:ext uri="{FF2B5EF4-FFF2-40B4-BE49-F238E27FC236}">
                    <a16:creationId xmlns="" xmlns:a16="http://schemas.microsoft.com/office/drawing/2014/main" id="{EF1F6207-05E6-41E0-9434-6E8FD79036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47934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0" name="Straight Connector 379">
                <a:extLst>
                  <a:ext uri="{FF2B5EF4-FFF2-40B4-BE49-F238E27FC236}">
                    <a16:creationId xmlns="" xmlns:a16="http://schemas.microsoft.com/office/drawing/2014/main" id="{FE7362E7-E65D-4948-B819-A611BBE879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68480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1" name="Straight Connector 380">
                <a:extLst>
                  <a:ext uri="{FF2B5EF4-FFF2-40B4-BE49-F238E27FC236}">
                    <a16:creationId xmlns="" xmlns:a16="http://schemas.microsoft.com/office/drawing/2014/main" id="{21B01580-CF47-41B3-948C-DFF635DD11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89027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2" name="Straight Connector 381">
                <a:extLst>
                  <a:ext uri="{FF2B5EF4-FFF2-40B4-BE49-F238E27FC236}">
                    <a16:creationId xmlns="" xmlns:a16="http://schemas.microsoft.com/office/drawing/2014/main" id="{4CA36F5E-0BD0-43F5-B904-7A1142C77B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09573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3" name="Straight Connector 382">
                <a:extLst>
                  <a:ext uri="{FF2B5EF4-FFF2-40B4-BE49-F238E27FC236}">
                    <a16:creationId xmlns="" xmlns:a16="http://schemas.microsoft.com/office/drawing/2014/main" id="{4C28659F-ABE4-4C47-887C-6344D5261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30120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="" xmlns:a16="http://schemas.microsoft.com/office/drawing/2014/main" id="{A6EF3BED-8486-46A1-A452-CBC2A499AC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50667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="" xmlns:a16="http://schemas.microsoft.com/office/drawing/2014/main" id="{2E4EDFD1-5DC1-4EB6-BFDE-7EEE2A77C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71213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="" xmlns:a16="http://schemas.microsoft.com/office/drawing/2014/main" id="{68CC6FDD-0BA4-4FFA-B265-FB282E6AA8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23069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7" name="Straight Connector 386">
                <a:extLst>
                  <a:ext uri="{FF2B5EF4-FFF2-40B4-BE49-F238E27FC236}">
                    <a16:creationId xmlns="" xmlns:a16="http://schemas.microsoft.com/office/drawing/2014/main" id="{118D718F-7A98-4679-8245-99B1D454F5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534001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8" name="Straight Connector 387">
                <a:extLst>
                  <a:ext uri="{FF2B5EF4-FFF2-40B4-BE49-F238E27FC236}">
                    <a16:creationId xmlns="" xmlns:a16="http://schemas.microsoft.com/office/drawing/2014/main" id="{05036772-BA53-4476-8B46-63A715EEE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94493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9" name="Straight Connector 388">
                <a:extLst>
                  <a:ext uri="{FF2B5EF4-FFF2-40B4-BE49-F238E27FC236}">
                    <a16:creationId xmlns="" xmlns:a16="http://schemas.microsoft.com/office/drawing/2014/main" id="{07905C24-EC42-4542-8E9D-33F3BFDE22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17603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0" name="Straight Connector 389">
                <a:extLst>
                  <a:ext uri="{FF2B5EF4-FFF2-40B4-BE49-F238E27FC236}">
                    <a16:creationId xmlns="" xmlns:a16="http://schemas.microsoft.com/office/drawing/2014/main" id="{C4370856-FC4C-4674-9A63-236649342C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328535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1" name="Straight Connector 390">
                <a:extLst>
                  <a:ext uri="{FF2B5EF4-FFF2-40B4-BE49-F238E27FC236}">
                    <a16:creationId xmlns="" xmlns:a16="http://schemas.microsoft.com/office/drawing/2014/main" id="{C090BE6C-EA2F-4ACD-A863-D8CE66F7EB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739467" y="-2590312"/>
                <a:ext cx="0" cy="6019312"/>
              </a:xfrm>
              <a:prstGeom prst="line">
                <a:avLst/>
              </a:prstGeom>
              <a:ln w="1905">
                <a:solidFill>
                  <a:schemeClr val="accent1">
                    <a:lumMod val="40000"/>
                    <a:lumOff val="60000"/>
                    <a:alpha val="22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01F8C66A-06E7-44A4-A0D6-4DAFA7ABFDB2}"/>
              </a:ext>
            </a:extLst>
          </p:cNvPr>
          <p:cNvSpPr txBox="1"/>
          <p:nvPr/>
        </p:nvSpPr>
        <p:spPr>
          <a:xfrm>
            <a:off x="1426192" y="563353"/>
            <a:ext cx="2723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Bài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41-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395" name="Straight Connector 394">
            <a:extLst>
              <a:ext uri="{FF2B5EF4-FFF2-40B4-BE49-F238E27FC236}">
                <a16:creationId xmlns="" xmlns:a16="http://schemas.microsoft.com/office/drawing/2014/main" id="{E5F2A8CE-0EEB-43A4-881B-007B4452AC34}"/>
              </a:ext>
            </a:extLst>
          </p:cNvPr>
          <p:cNvCxnSpPr/>
          <p:nvPr/>
        </p:nvCxnSpPr>
        <p:spPr>
          <a:xfrm>
            <a:off x="5356032" y="423650"/>
            <a:ext cx="0" cy="6037700"/>
          </a:xfrm>
          <a:prstGeom prst="line">
            <a:avLst/>
          </a:prstGeom>
          <a:ln>
            <a:solidFill>
              <a:schemeClr val="accent4">
                <a:alpha val="71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5" name="TextBox 214">
            <a:extLst>
              <a:ext uri="{FF2B5EF4-FFF2-40B4-BE49-F238E27FC236}">
                <a16:creationId xmlns="" xmlns:a16="http://schemas.microsoft.com/office/drawing/2014/main" id="{2C32459E-B415-4D44-B0D8-E897A93CA6B5}"/>
              </a:ext>
            </a:extLst>
          </p:cNvPr>
          <p:cNvSpPr txBox="1"/>
          <p:nvPr/>
        </p:nvSpPr>
        <p:spPr>
          <a:xfrm>
            <a:off x="434724" y="966685"/>
            <a:ext cx="2983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đặc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tr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006D60C4-A9B8-4603-9D68-50DF3AE4BE90}"/>
              </a:ext>
            </a:extLst>
          </p:cNvPr>
          <p:cNvSpPr txBox="1"/>
          <p:nvPr/>
        </p:nvSpPr>
        <p:spPr>
          <a:xfrm>
            <a:off x="434724" y="1329485"/>
            <a:ext cx="21210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B6184C69-CA43-49EE-8423-5B7E94AC0E07}"/>
              </a:ext>
            </a:extLst>
          </p:cNvPr>
          <p:cNvSpPr txBox="1"/>
          <p:nvPr/>
        </p:nvSpPr>
        <p:spPr>
          <a:xfrm>
            <a:off x="434724" y="1692285"/>
            <a:ext cx="4941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mạnh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hay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yếu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được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gọi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lớn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</a:p>
        </p:txBody>
      </p:sp>
      <p:sp>
        <p:nvSpPr>
          <p:cNvPr id="214" name="TextBox 213">
            <a:extLst>
              <a:ext uri="{FF2B5EF4-FFF2-40B4-BE49-F238E27FC236}">
                <a16:creationId xmlns="" xmlns:a16="http://schemas.microsoft.com/office/drawing/2014/main" id="{723641A2-FEA1-419B-B63D-15C90508274A}"/>
              </a:ext>
            </a:extLst>
          </p:cNvPr>
          <p:cNvSpPr txBox="1"/>
          <p:nvPr/>
        </p:nvSpPr>
        <p:spPr>
          <a:xfrm>
            <a:off x="434724" y="2362861"/>
            <a:ext cx="3903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="" xmlns:a16="http://schemas.microsoft.com/office/drawing/2014/main" id="{74782090-C610-4529-8AD5-22171FCAFAB3}"/>
              </a:ext>
            </a:extLst>
          </p:cNvPr>
          <p:cNvSpPr txBox="1"/>
          <p:nvPr/>
        </p:nvSpPr>
        <p:spPr>
          <a:xfrm>
            <a:off x="434724" y="30884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niu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-t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n,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ký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hiệu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="" xmlns:a16="http://schemas.microsoft.com/office/drawing/2014/main" id="{0DC084F1-E9CE-4B55-B9BA-1C021656230E}"/>
              </a:ext>
            </a:extLst>
          </p:cNvPr>
          <p:cNvSpPr txBox="1"/>
          <p:nvPr/>
        </p:nvSpPr>
        <p:spPr>
          <a:xfrm>
            <a:off x="434724" y="2725661"/>
            <a:ext cx="1697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Đ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vị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="" xmlns:a16="http://schemas.microsoft.com/office/drawing/2014/main" id="{0B40A6FC-3AD7-4CF8-8829-4CF5E3BC3B04}"/>
              </a:ext>
            </a:extLst>
          </p:cNvPr>
          <p:cNvSpPr txBox="1"/>
          <p:nvPr/>
        </p:nvSpPr>
        <p:spPr>
          <a:xfrm>
            <a:off x="434724" y="3451261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19" name="TextBox 218">
            <a:extLst>
              <a:ext uri="{FF2B5EF4-FFF2-40B4-BE49-F238E27FC236}">
                <a16:creationId xmlns="" xmlns:a16="http://schemas.microsoft.com/office/drawing/2014/main" id="{3D2E1DDE-83D0-434D-8202-37B8B7E0643F}"/>
              </a:ext>
            </a:extLst>
          </p:cNvPr>
          <p:cNvSpPr txBox="1"/>
          <p:nvPr/>
        </p:nvSpPr>
        <p:spPr>
          <a:xfrm>
            <a:off x="434724" y="3814061"/>
            <a:ext cx="49413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Dụng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cụ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đo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1" name="TextBox 220">
            <a:extLst>
              <a:ext uri="{FF2B5EF4-FFF2-40B4-BE49-F238E27FC236}">
                <a16:creationId xmlns="" xmlns:a16="http://schemas.microsoft.com/office/drawing/2014/main" id="{A9039BF1-9808-44CA-B4A8-9FF5D620191F}"/>
              </a:ext>
            </a:extLst>
          </p:cNvPr>
          <p:cNvSpPr txBox="1"/>
          <p:nvPr/>
        </p:nvSpPr>
        <p:spPr>
          <a:xfrm>
            <a:off x="434724" y="4176861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Cách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dung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kế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(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sgk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)</a:t>
            </a:r>
          </a:p>
        </p:txBody>
      </p:sp>
      <p:sp>
        <p:nvSpPr>
          <p:cNvPr id="222" name="TextBox 221">
            <a:extLst>
              <a:ext uri="{FF2B5EF4-FFF2-40B4-BE49-F238E27FC236}">
                <a16:creationId xmlns="" xmlns:a16="http://schemas.microsoft.com/office/drawing/2014/main" id="{A66EBADE-9E96-4C14-A0BD-AF9818660FB6}"/>
              </a:ext>
            </a:extLst>
          </p:cNvPr>
          <p:cNvSpPr txBox="1"/>
          <p:nvPr/>
        </p:nvSpPr>
        <p:spPr>
          <a:xfrm>
            <a:off x="434724" y="4539661"/>
            <a:ext cx="3231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Ph</a:t>
            </a:r>
            <a:r>
              <a:rPr lang="vi-VN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và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="" xmlns:a16="http://schemas.microsoft.com/office/drawing/2014/main" id="{E1D09C09-AB0D-42B7-960D-AB54B1FEBC55}"/>
              </a:ext>
            </a:extLst>
          </p:cNvPr>
          <p:cNvSpPr txBox="1"/>
          <p:nvPr/>
        </p:nvSpPr>
        <p:spPr>
          <a:xfrm>
            <a:off x="434724" y="4902461"/>
            <a:ext cx="4071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="" xmlns:a16="http://schemas.microsoft.com/office/drawing/2014/main" id="{F987534F-8035-4B55-BBAD-0E784E644791}"/>
              </a:ext>
            </a:extLst>
          </p:cNvPr>
          <p:cNvSpPr txBox="1"/>
          <p:nvPr/>
        </p:nvSpPr>
        <p:spPr>
          <a:xfrm>
            <a:off x="434724" y="5302571"/>
            <a:ext cx="2058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Biểu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diễn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C1E67A37-E6E2-4E76-A121-22AC10B70414}"/>
              </a:ext>
            </a:extLst>
          </p:cNvPr>
          <p:cNvSpPr txBox="1"/>
          <p:nvPr/>
        </p:nvSpPr>
        <p:spPr>
          <a:xfrm>
            <a:off x="434724" y="5686114"/>
            <a:ext cx="18181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Dùng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mũi</a:t>
            </a:r>
            <a:r>
              <a:rPr lang="en-US" sz="20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tên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03E67442-B02B-463A-B544-637536EC0DCD}"/>
              </a:ext>
            </a:extLst>
          </p:cNvPr>
          <p:cNvCxnSpPr/>
          <p:nvPr/>
        </p:nvCxnSpPr>
        <p:spPr>
          <a:xfrm flipV="1">
            <a:off x="2897898" y="5283440"/>
            <a:ext cx="1835224" cy="499556"/>
          </a:xfrm>
          <a:prstGeom prst="straightConnector1">
            <a:avLst/>
          </a:prstGeom>
          <a:ln w="38100">
            <a:solidFill>
              <a:srgbClr val="FFFF00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65CDAE56-C9DE-40C7-800C-0EE286D2648A}"/>
              </a:ext>
            </a:extLst>
          </p:cNvPr>
          <p:cNvCxnSpPr>
            <a:cxnSpLocks/>
          </p:cNvCxnSpPr>
          <p:nvPr/>
        </p:nvCxnSpPr>
        <p:spPr>
          <a:xfrm>
            <a:off x="3875367" y="5560864"/>
            <a:ext cx="12342" cy="212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5" name="Straight Arrow Connector 224">
            <a:extLst>
              <a:ext uri="{FF2B5EF4-FFF2-40B4-BE49-F238E27FC236}">
                <a16:creationId xmlns="" xmlns:a16="http://schemas.microsoft.com/office/drawing/2014/main" id="{66166F62-66BC-43D9-8269-B463A80E08F7}"/>
              </a:ext>
            </a:extLst>
          </p:cNvPr>
          <p:cNvCxnSpPr>
            <a:cxnSpLocks/>
          </p:cNvCxnSpPr>
          <p:nvPr/>
        </p:nvCxnSpPr>
        <p:spPr>
          <a:xfrm flipH="1">
            <a:off x="2856246" y="5793464"/>
            <a:ext cx="74012" cy="2802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6" name="Straight Arrow Connector 225">
            <a:extLst>
              <a:ext uri="{FF2B5EF4-FFF2-40B4-BE49-F238E27FC236}">
                <a16:creationId xmlns="" xmlns:a16="http://schemas.microsoft.com/office/drawing/2014/main" id="{31EB155F-9E34-4749-81E2-F6D1D2ED8EAC}"/>
              </a:ext>
            </a:extLst>
          </p:cNvPr>
          <p:cNvCxnSpPr>
            <a:cxnSpLocks/>
          </p:cNvCxnSpPr>
          <p:nvPr/>
        </p:nvCxnSpPr>
        <p:spPr>
          <a:xfrm>
            <a:off x="4680848" y="5368790"/>
            <a:ext cx="29165" cy="355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7" name="TextBox 226">
            <a:extLst>
              <a:ext uri="{FF2B5EF4-FFF2-40B4-BE49-F238E27FC236}">
                <a16:creationId xmlns="" xmlns:a16="http://schemas.microsoft.com/office/drawing/2014/main" id="{3A63AA7C-4D2B-4CC3-8DBD-402D8868F2BF}"/>
              </a:ext>
            </a:extLst>
          </p:cNvPr>
          <p:cNvSpPr txBox="1"/>
          <p:nvPr/>
        </p:nvSpPr>
        <p:spPr>
          <a:xfrm>
            <a:off x="2575973" y="6079514"/>
            <a:ext cx="51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Gốc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8" name="TextBox 227">
            <a:extLst>
              <a:ext uri="{FF2B5EF4-FFF2-40B4-BE49-F238E27FC236}">
                <a16:creationId xmlns="" xmlns:a16="http://schemas.microsoft.com/office/drawing/2014/main" id="{77F03F8F-FD51-4CA5-94A6-EA25C7B099B9}"/>
              </a:ext>
            </a:extLst>
          </p:cNvPr>
          <p:cNvSpPr txBox="1"/>
          <p:nvPr/>
        </p:nvSpPr>
        <p:spPr>
          <a:xfrm>
            <a:off x="4299753" y="5661171"/>
            <a:ext cx="100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</a:t>
            </a:r>
            <a:r>
              <a:rPr lang="vi-VN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ư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ơng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, </a:t>
            </a:r>
          </a:p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9" name="TextBox 228">
            <a:extLst>
              <a:ext uri="{FF2B5EF4-FFF2-40B4-BE49-F238E27FC236}">
                <a16:creationId xmlns="" xmlns:a16="http://schemas.microsoft.com/office/drawing/2014/main" id="{A1DCA9B8-8C4B-490F-8CE4-A455C99CDDE5}"/>
              </a:ext>
            </a:extLst>
          </p:cNvPr>
          <p:cNvSpPr txBox="1"/>
          <p:nvPr/>
        </p:nvSpPr>
        <p:spPr>
          <a:xfrm>
            <a:off x="3399372" y="5820201"/>
            <a:ext cx="7777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Độ</a:t>
            </a:r>
            <a:r>
              <a:rPr lang="en-US" sz="1600" b="1" i="1" dirty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1600" b="1" i="1" dirty="0" err="1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dài</a:t>
            </a:r>
            <a:endParaRPr lang="en-US" sz="16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593B23D-F7C8-4359-AD12-010BD85DA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34" t="36019" r="21357" b="23463"/>
          <a:stretch/>
        </p:blipFill>
        <p:spPr>
          <a:xfrm>
            <a:off x="5679700" y="617648"/>
            <a:ext cx="5960188" cy="2778717"/>
          </a:xfrm>
          <a:prstGeom prst="rect">
            <a:avLst/>
          </a:prstGeom>
        </p:spPr>
      </p:pic>
      <p:sp>
        <p:nvSpPr>
          <p:cNvPr id="230" name="TextBox 229">
            <a:extLst>
              <a:ext uri="{FF2B5EF4-FFF2-40B4-BE49-F238E27FC236}">
                <a16:creationId xmlns="" xmlns:a16="http://schemas.microsoft.com/office/drawing/2014/main" id="{C1E67A37-E6E2-4E76-A121-22AC10B70414}"/>
              </a:ext>
            </a:extLst>
          </p:cNvPr>
          <p:cNvSpPr txBox="1"/>
          <p:nvPr/>
        </p:nvSpPr>
        <p:spPr>
          <a:xfrm>
            <a:off x="5475647" y="3596476"/>
            <a:ext cx="61565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Hình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a: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người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đẩy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thùng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hàng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theo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phương</a:t>
            </a:r>
            <a:endParaRPr lang="en-US" sz="2000" b="1" i="1" dirty="0" smtClean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nằm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ngang</a:t>
            </a:r>
            <a:endParaRPr lang="en-US" sz="2000" b="1" i="1" dirty="0" smtClean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-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Chiều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từ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trái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sang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phải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.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31" name="TextBox 230">
            <a:extLst>
              <a:ext uri="{FF2B5EF4-FFF2-40B4-BE49-F238E27FC236}">
                <a16:creationId xmlns="" xmlns:a16="http://schemas.microsoft.com/office/drawing/2014/main" id="{C1E67A37-E6E2-4E76-A121-22AC10B70414}"/>
              </a:ext>
            </a:extLst>
          </p:cNvPr>
          <p:cNvSpPr txBox="1"/>
          <p:nvPr/>
        </p:nvSpPr>
        <p:spPr>
          <a:xfrm>
            <a:off x="5519608" y="4757060"/>
            <a:ext cx="6244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Hình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b: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Lực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hút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của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nam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châm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lên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viên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bi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sắt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theo</a:t>
            </a:r>
            <a:endParaRPr lang="en-US" sz="2000" b="1" i="1" dirty="0" smtClean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Phương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hợp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với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phương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ngang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một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000" b="1" i="1" dirty="0" err="1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góc</a:t>
            </a:r>
            <a:r>
              <a:rPr lang="en-US" sz="2000" b="1" i="1" dirty="0" smtClean="0">
                <a:solidFill>
                  <a:schemeClr val="bg1"/>
                </a:solidFill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vi-VN" sz="2000" b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45</a:t>
            </a:r>
            <a:r>
              <a:rPr lang="vi-VN" sz="2000" b="1" baseline="30000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0</a:t>
            </a:r>
            <a:r>
              <a:rPr lang="vi-VN" sz="2000" b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.</a:t>
            </a:r>
            <a:endParaRPr lang="en-GB" sz="2000" b="1" dirty="0" smtClean="0">
              <a:solidFill>
                <a:schemeClr val="bg1"/>
              </a:solidFill>
              <a:latin typeface="HP001 4 hàng" pitchFamily="34" charset="0"/>
              <a:cs typeface="HP001 5H" pitchFamily="34" charset="0"/>
            </a:endParaRPr>
          </a:p>
          <a:p>
            <a:r>
              <a:rPr lang="en-GB" sz="2000" b="1" i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- </a:t>
            </a:r>
            <a:r>
              <a:rPr lang="en-GB" sz="2000" b="1" i="1" dirty="0" err="1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Chiều</a:t>
            </a:r>
            <a:r>
              <a:rPr lang="en-GB" sz="2000" b="1" i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từ</a:t>
            </a:r>
            <a:r>
              <a:rPr lang="en-GB" sz="2000" b="1" i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trên</a:t>
            </a:r>
            <a:r>
              <a:rPr lang="en-GB" sz="2000" b="1" i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xuống</a:t>
            </a:r>
            <a:r>
              <a:rPr lang="en-GB" sz="2000" b="1" i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 </a:t>
            </a:r>
            <a:r>
              <a:rPr lang="en-GB" sz="2000" b="1" i="1" dirty="0" err="1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dưới</a:t>
            </a:r>
            <a:r>
              <a:rPr lang="en-GB" sz="2000" b="1" i="1" dirty="0" smtClean="0">
                <a:solidFill>
                  <a:schemeClr val="bg1"/>
                </a:solidFill>
                <a:latin typeface="HP001 4 hàng" pitchFamily="34" charset="0"/>
                <a:cs typeface="HP001 5H" pitchFamily="34" charset="0"/>
              </a:rPr>
              <a:t>.</a:t>
            </a:r>
            <a:endParaRPr lang="en-US" sz="2000" b="1" i="1" dirty="0">
              <a:solidFill>
                <a:schemeClr val="bg1"/>
              </a:solidFill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5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" grpId="0"/>
      <p:bldP spid="2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Cộng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57908" y="0"/>
            <a:ext cx="11529821" cy="296593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</a:rPr>
              <a:t>Câu 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2</a:t>
            </a:r>
            <a:r>
              <a:rPr lang="vi-VN" sz="2800" b="1" dirty="0" smtClean="0">
                <a:solidFill>
                  <a:srgbClr val="000000"/>
                </a:solidFill>
                <a:latin typeface="+mj-lt"/>
              </a:rPr>
              <a:t>: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Trong các trường hợp sau đây, trường hợp nào xuất hiện lực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 không 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tiếp xúc?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A. Em bé đẩy cho chiếc xe đồ chơi rơi xuống đất.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B. Gió thổi làm thuyền chuyển động.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C. Cầu thủ đá quả bóng bay vào gôn.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D. Quả táo rơi từ trên cây xuống.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847164" y="3066860"/>
            <a:ext cx="3913263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</a:t>
            </a:r>
            <a:endParaRPr lang="en-US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826" y="3850063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1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-50425"/>
            <a:ext cx="9622971" cy="311014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3: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đó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lực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chun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3787324" y="3010646"/>
            <a:ext cx="5062587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án</a:t>
            </a:r>
            <a:r>
              <a:rPr lang="en-US" sz="3200" dirty="0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 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Tràng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9622971" cy="2514322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000000"/>
                </a:solidFill>
                <a:latin typeface="+mj-lt"/>
              </a:rPr>
              <a:t>Câu 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4</a:t>
            </a:r>
            <a:r>
              <a:rPr lang="vi-VN" sz="2800" b="1" dirty="0" smtClean="0">
                <a:solidFill>
                  <a:srgbClr val="000000"/>
                </a:solidFill>
                <a:latin typeface="+mj-lt"/>
              </a:rPr>
              <a:t>: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 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Việc làm nào dưới đây </a:t>
            </a:r>
            <a:r>
              <a:rPr lang="vi-VN" sz="2800" b="1" dirty="0">
                <a:solidFill>
                  <a:srgbClr val="000000"/>
                </a:solidFill>
                <a:latin typeface="+mj-lt"/>
              </a:rPr>
              <a:t>không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 cần dùng tới lực?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A. Cầm bút viết bài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vi-VN" sz="2800" dirty="0" smtClean="0">
                <a:solidFill>
                  <a:srgbClr val="000000"/>
                </a:solidFill>
                <a:latin typeface="+mj-lt"/>
              </a:rPr>
              <a:t>Đọc </a:t>
            </a:r>
            <a:r>
              <a:rPr lang="vi-VN" sz="2800" dirty="0">
                <a:solidFill>
                  <a:srgbClr val="000000"/>
                </a:solidFill>
                <a:latin typeface="+mj-lt"/>
              </a:rPr>
              <a:t>một trang sách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C. Bế em bé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+mj-lt"/>
              </a:rPr>
              <a:t>D. Chơi nhảy dây </a:t>
            </a:r>
            <a:endParaRPr lang="vi-VN" sz="28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xmlns:a14="http://schemas.microsoft.com/office/drawing/2010/main" xmlns:mc="http://schemas.openxmlformats.org/markup-compatibility/2006" id="{02105D08-1F14-416F-86C2-51DFEA1D8826}"/>
              </a:ext>
            </a:extLst>
          </p:cNvPr>
          <p:cNvSpPr/>
          <p:nvPr/>
        </p:nvSpPr>
        <p:spPr>
          <a:xfrm>
            <a:off x="4526740" y="2767722"/>
            <a:ext cx="3984214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537" y="404424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76DB130-F770-4525-BC80-0EBB06051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683" y="302064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E00702F-E6DF-471B-BDAB-A1EC8610B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760" y="219925"/>
            <a:ext cx="3065721" cy="22992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2EA22A9-1FE8-47E6-ACC7-ECCE7256CE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03" y="3367020"/>
            <a:ext cx="2576624" cy="25766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4BF83D6-1FBD-426C-90B3-7634D52431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43" y="3437360"/>
            <a:ext cx="2359766" cy="235976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8DF2E2E-E452-4D4A-965E-3A32964DAC55}"/>
              </a:ext>
            </a:extLst>
          </p:cNvPr>
          <p:cNvSpPr txBox="1"/>
          <p:nvPr/>
        </p:nvSpPr>
        <p:spPr>
          <a:xfrm>
            <a:off x="5133830" y="2544850"/>
            <a:ext cx="168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05F95F1-B140-40C3-86E9-A2126FE14335}"/>
              </a:ext>
            </a:extLst>
          </p:cNvPr>
          <p:cNvSpPr txBox="1"/>
          <p:nvPr/>
        </p:nvSpPr>
        <p:spPr>
          <a:xfrm>
            <a:off x="9160843" y="2536314"/>
            <a:ext cx="168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02D2913-9CD0-4285-8FC8-76E84B86A479}"/>
              </a:ext>
            </a:extLst>
          </p:cNvPr>
          <p:cNvSpPr txBox="1"/>
          <p:nvPr/>
        </p:nvSpPr>
        <p:spPr>
          <a:xfrm>
            <a:off x="1951443" y="6048853"/>
            <a:ext cx="1680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36E51FBC-5062-4103-8C40-30C7B274F346}"/>
              </a:ext>
            </a:extLst>
          </p:cNvPr>
          <p:cNvSpPr txBox="1"/>
          <p:nvPr/>
        </p:nvSpPr>
        <p:spPr>
          <a:xfrm>
            <a:off x="7356742" y="6017926"/>
            <a:ext cx="1970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acthu2712\Downloads\valentine-heart-png_2736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8632" y="405750"/>
            <a:ext cx="2379133" cy="2379133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8DF2E2E-E452-4D4A-965E-3A32964DAC55}"/>
              </a:ext>
            </a:extLst>
          </p:cNvPr>
          <p:cNvSpPr txBox="1"/>
          <p:nvPr/>
        </p:nvSpPr>
        <p:spPr>
          <a:xfrm>
            <a:off x="1013819" y="2446506"/>
            <a:ext cx="2574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lực ké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6462" y="656491"/>
            <a:ext cx="10023230" cy="543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1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1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1648</Words>
  <Application>Microsoft Office PowerPoint</Application>
  <PresentationFormat>Custom</PresentationFormat>
  <Paragraphs>252</Paragraphs>
  <Slides>30</Slides>
  <Notes>1</Notes>
  <HiddenSlides>1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Luyện tập: Em hãy xác định phương và chiều của lực  trong các trường hợp sau?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70</cp:revision>
  <dcterms:created xsi:type="dcterms:W3CDTF">2021-09-16T16:11:09Z</dcterms:created>
  <dcterms:modified xsi:type="dcterms:W3CDTF">2023-12-03T08:25:21Z</dcterms:modified>
</cp:coreProperties>
</file>